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A68BA-1464-471B-AE0A-9873538792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EF9F1C-D138-418A-9444-EB7A2E91B32F}">
      <dgm:prSet phldrT="[Текст]" custT="1"/>
      <dgm:spPr/>
      <dgm:t>
        <a:bodyPr/>
        <a:lstStyle/>
        <a:p>
          <a:r>
            <a:rPr lang="ru-RU" sz="3200" b="1" i="0" dirty="0" smtClean="0">
              <a:latin typeface="Georgia" pitchFamily="18" charset="0"/>
            </a:rPr>
            <a:t>32 кг</a:t>
          </a:r>
          <a:r>
            <a:rPr lang="ru-RU" sz="3200" b="1" i="1" dirty="0" smtClean="0"/>
            <a:t>.</a:t>
          </a:r>
          <a:endParaRPr lang="ru-RU" sz="3200" dirty="0"/>
        </a:p>
      </dgm:t>
    </dgm:pt>
    <dgm:pt modelId="{789E98BD-D588-4D5F-9B8B-D7C199E39C01}" type="parTrans" cxnId="{589D316F-1B9D-4B36-96F1-E099EAB5E09A}">
      <dgm:prSet/>
      <dgm:spPr/>
      <dgm:t>
        <a:bodyPr/>
        <a:lstStyle/>
        <a:p>
          <a:endParaRPr lang="ru-RU"/>
        </a:p>
      </dgm:t>
    </dgm:pt>
    <dgm:pt modelId="{E99C4C7A-285C-4242-BC4F-827BBA2424EE}" type="sibTrans" cxnId="{589D316F-1B9D-4B36-96F1-E099EAB5E09A}">
      <dgm:prSet/>
      <dgm:spPr/>
      <dgm:t>
        <a:bodyPr/>
        <a:lstStyle/>
        <a:p>
          <a:endParaRPr lang="ru-RU"/>
        </a:p>
      </dgm:t>
    </dgm:pt>
    <dgm:pt modelId="{8BF5A6A8-1995-431B-9EA1-7788C56AF46A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rgbClr val="C00000"/>
              </a:solidFill>
              <a:latin typeface="Georgia" pitchFamily="18" charset="0"/>
            </a:rPr>
            <a:t>2 место- </a:t>
          </a:r>
          <a:r>
            <a:rPr lang="ru-RU" sz="1800" b="0" i="0" dirty="0" err="1" smtClean="0">
              <a:latin typeface="Georgia" pitchFamily="18" charset="0"/>
            </a:rPr>
            <a:t>Пухаев</a:t>
          </a:r>
          <a:r>
            <a:rPr lang="ru-RU" sz="1800" b="0" i="0" dirty="0" smtClean="0">
              <a:latin typeface="Georgia" pitchFamily="18" charset="0"/>
            </a:rPr>
            <a:t> Аслан</a:t>
          </a:r>
          <a:endParaRPr lang="ru-RU" sz="1800" b="0" i="0" dirty="0">
            <a:latin typeface="Georgia" pitchFamily="18" charset="0"/>
          </a:endParaRPr>
        </a:p>
      </dgm:t>
    </dgm:pt>
    <dgm:pt modelId="{0EDDBA8F-3398-4FB5-954C-1D795AF4534E}" type="parTrans" cxnId="{A65367FF-9AE3-4B62-A158-3B48AA22E79D}">
      <dgm:prSet/>
      <dgm:spPr/>
      <dgm:t>
        <a:bodyPr/>
        <a:lstStyle/>
        <a:p>
          <a:endParaRPr lang="ru-RU"/>
        </a:p>
      </dgm:t>
    </dgm:pt>
    <dgm:pt modelId="{0356F69C-F9C2-402A-BE2D-9AFD1532D780}" type="sibTrans" cxnId="{A65367FF-9AE3-4B62-A158-3B48AA22E79D}">
      <dgm:prSet/>
      <dgm:spPr/>
      <dgm:t>
        <a:bodyPr/>
        <a:lstStyle/>
        <a:p>
          <a:endParaRPr lang="ru-RU"/>
        </a:p>
      </dgm:t>
    </dgm:pt>
    <dgm:pt modelId="{875B5B97-6469-48C2-B6DA-D36325AF2EA0}">
      <dgm:prSet phldrT="[Текст]" custT="1"/>
      <dgm:spPr/>
      <dgm:t>
        <a:bodyPr/>
        <a:lstStyle/>
        <a:p>
          <a:r>
            <a:rPr lang="ru-RU" sz="3200" b="1" i="0" dirty="0" smtClean="0">
              <a:latin typeface="Georgia" pitchFamily="18" charset="0"/>
            </a:rPr>
            <a:t>35кг.</a:t>
          </a:r>
          <a:endParaRPr lang="ru-RU" sz="3200" b="1" i="0" dirty="0">
            <a:latin typeface="Georgia" pitchFamily="18" charset="0"/>
          </a:endParaRPr>
        </a:p>
      </dgm:t>
    </dgm:pt>
    <dgm:pt modelId="{EF73F84A-12AD-412E-8543-AAF911CC5170}" type="parTrans" cxnId="{07F30AC6-F506-4687-B004-A8FE6DD0711C}">
      <dgm:prSet/>
      <dgm:spPr/>
      <dgm:t>
        <a:bodyPr/>
        <a:lstStyle/>
        <a:p>
          <a:endParaRPr lang="ru-RU"/>
        </a:p>
      </dgm:t>
    </dgm:pt>
    <dgm:pt modelId="{F7533621-2A57-422D-AA16-870476C50726}" type="sibTrans" cxnId="{07F30AC6-F506-4687-B004-A8FE6DD0711C}">
      <dgm:prSet/>
      <dgm:spPr/>
      <dgm:t>
        <a:bodyPr/>
        <a:lstStyle/>
        <a:p>
          <a:endParaRPr lang="ru-RU"/>
        </a:p>
      </dgm:t>
    </dgm:pt>
    <dgm:pt modelId="{3430884E-B7CB-4FAC-89FF-B5C7CE651111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C00000"/>
              </a:solidFill>
              <a:latin typeface="Georgia" pitchFamily="18" charset="0"/>
            </a:rPr>
            <a:t>1 место- </a:t>
          </a:r>
          <a:r>
            <a:rPr lang="ru-RU" sz="1600" b="0" i="0" dirty="0" smtClean="0">
              <a:latin typeface="Georgia" pitchFamily="18" charset="0"/>
            </a:rPr>
            <a:t>Гаглоев Филип;</a:t>
          </a:r>
          <a:endParaRPr lang="ru-RU" sz="1600" b="0" i="0" dirty="0">
            <a:latin typeface="Georgia" pitchFamily="18" charset="0"/>
          </a:endParaRPr>
        </a:p>
      </dgm:t>
    </dgm:pt>
    <dgm:pt modelId="{E0DDA565-4A42-4511-BF92-1AEAD0249460}" type="parTrans" cxnId="{B31B1131-56EC-4183-BF06-7CD5FBC67D19}">
      <dgm:prSet/>
      <dgm:spPr/>
      <dgm:t>
        <a:bodyPr/>
        <a:lstStyle/>
        <a:p>
          <a:endParaRPr lang="ru-RU"/>
        </a:p>
      </dgm:t>
    </dgm:pt>
    <dgm:pt modelId="{41CDFB3A-63EC-47B8-9913-5C624B61D058}" type="sibTrans" cxnId="{B31B1131-56EC-4183-BF06-7CD5FBC67D19}">
      <dgm:prSet/>
      <dgm:spPr/>
      <dgm:t>
        <a:bodyPr/>
        <a:lstStyle/>
        <a:p>
          <a:endParaRPr lang="ru-RU"/>
        </a:p>
      </dgm:t>
    </dgm:pt>
    <dgm:pt modelId="{98F83327-DA18-4F9B-A06F-CF6CA966A558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C00000"/>
              </a:solidFill>
              <a:latin typeface="Georgia" pitchFamily="18" charset="0"/>
            </a:rPr>
            <a:t>2 место- </a:t>
          </a:r>
          <a:r>
            <a:rPr lang="ru-RU" sz="1600" b="0" i="0" dirty="0" smtClean="0">
              <a:latin typeface="Georgia" pitchFamily="18" charset="0"/>
            </a:rPr>
            <a:t>Доев Марат</a:t>
          </a:r>
          <a:endParaRPr lang="ru-RU" sz="1600" b="0" i="0" dirty="0">
            <a:latin typeface="Georgia" pitchFamily="18" charset="0"/>
          </a:endParaRPr>
        </a:p>
      </dgm:t>
    </dgm:pt>
    <dgm:pt modelId="{1BD94E4B-54DC-4FAA-8BEB-18A41EE3CC22}" type="parTrans" cxnId="{53D0B385-E314-4702-9EDE-75E9352CA656}">
      <dgm:prSet/>
      <dgm:spPr/>
      <dgm:t>
        <a:bodyPr/>
        <a:lstStyle/>
        <a:p>
          <a:endParaRPr lang="ru-RU"/>
        </a:p>
      </dgm:t>
    </dgm:pt>
    <dgm:pt modelId="{29536CBA-6345-462F-80C0-08381D822E83}" type="sibTrans" cxnId="{53D0B385-E314-4702-9EDE-75E9352CA656}">
      <dgm:prSet/>
      <dgm:spPr/>
      <dgm:t>
        <a:bodyPr/>
        <a:lstStyle/>
        <a:p>
          <a:endParaRPr lang="ru-RU"/>
        </a:p>
      </dgm:t>
    </dgm:pt>
    <dgm:pt modelId="{60437AF3-EC3C-4048-98AA-BC5F182EC0A0}">
      <dgm:prSet phldrT="[Текст]" custT="1"/>
      <dgm:spPr/>
      <dgm:t>
        <a:bodyPr/>
        <a:lstStyle/>
        <a:p>
          <a:r>
            <a:rPr lang="ru-RU" sz="3200" b="1" i="0" dirty="0" smtClean="0">
              <a:latin typeface="Georgia" pitchFamily="18" charset="0"/>
            </a:rPr>
            <a:t>41 кг.</a:t>
          </a:r>
          <a:endParaRPr lang="ru-RU" sz="3200" i="0" dirty="0">
            <a:latin typeface="Georgia" pitchFamily="18" charset="0"/>
          </a:endParaRPr>
        </a:p>
      </dgm:t>
    </dgm:pt>
    <dgm:pt modelId="{C47DE33A-3854-4627-B816-8B926E8241E0}" type="parTrans" cxnId="{81BEF554-E79C-4709-A1EC-32A40CE4F380}">
      <dgm:prSet/>
      <dgm:spPr/>
      <dgm:t>
        <a:bodyPr/>
        <a:lstStyle/>
        <a:p>
          <a:endParaRPr lang="ru-RU"/>
        </a:p>
      </dgm:t>
    </dgm:pt>
    <dgm:pt modelId="{02E118EA-E26F-4439-A572-9250C483A4F9}" type="sibTrans" cxnId="{81BEF554-E79C-4709-A1EC-32A40CE4F380}">
      <dgm:prSet/>
      <dgm:spPr/>
      <dgm:t>
        <a:bodyPr/>
        <a:lstStyle/>
        <a:p>
          <a:endParaRPr lang="ru-RU"/>
        </a:p>
      </dgm:t>
    </dgm:pt>
    <dgm:pt modelId="{1D58BF48-9E45-4629-AE2A-5366676E22DB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C00000"/>
              </a:solidFill>
              <a:latin typeface="Georgia" pitchFamily="18" charset="0"/>
            </a:rPr>
            <a:t>1 место- </a:t>
          </a:r>
          <a:r>
            <a:rPr lang="ru-RU" sz="1600" b="0" i="0" dirty="0" err="1" smtClean="0">
              <a:latin typeface="Georgia" pitchFamily="18" charset="0"/>
            </a:rPr>
            <a:t>Кулумбеков</a:t>
          </a:r>
          <a:r>
            <a:rPr lang="ru-RU" sz="1600" b="0" i="0" dirty="0" smtClean="0">
              <a:latin typeface="Georgia" pitchFamily="18" charset="0"/>
            </a:rPr>
            <a:t> Тамерлан</a:t>
          </a:r>
          <a:endParaRPr lang="ru-RU" sz="1600" b="0" i="0" dirty="0">
            <a:latin typeface="Georgia" pitchFamily="18" charset="0"/>
          </a:endParaRPr>
        </a:p>
      </dgm:t>
    </dgm:pt>
    <dgm:pt modelId="{7FC8F13F-04B5-4D65-B964-05DB7E9D1796}" type="parTrans" cxnId="{B5C980D2-E8CC-43A7-8DF0-DC44AB88B8DF}">
      <dgm:prSet/>
      <dgm:spPr/>
      <dgm:t>
        <a:bodyPr/>
        <a:lstStyle/>
        <a:p>
          <a:endParaRPr lang="ru-RU"/>
        </a:p>
      </dgm:t>
    </dgm:pt>
    <dgm:pt modelId="{73C755D1-CDB1-412D-8D19-4F97A45C683F}" type="sibTrans" cxnId="{B5C980D2-E8CC-43A7-8DF0-DC44AB88B8DF}">
      <dgm:prSet/>
      <dgm:spPr/>
      <dgm:t>
        <a:bodyPr/>
        <a:lstStyle/>
        <a:p>
          <a:endParaRPr lang="ru-RU"/>
        </a:p>
      </dgm:t>
    </dgm:pt>
    <dgm:pt modelId="{92036B7B-B67E-41E9-ABC1-F520F9535AE6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C00000"/>
              </a:solidFill>
              <a:latin typeface="Georgia" pitchFamily="18" charset="0"/>
            </a:rPr>
            <a:t>2 место- </a:t>
          </a:r>
          <a:r>
            <a:rPr lang="ru-RU" sz="1600" b="0" i="0" dirty="0" err="1" smtClean="0">
              <a:latin typeface="Georgia" pitchFamily="18" charset="0"/>
            </a:rPr>
            <a:t>Тебиев</a:t>
          </a:r>
          <a:r>
            <a:rPr lang="ru-RU" sz="1600" b="0" i="0" dirty="0" smtClean="0">
              <a:latin typeface="Georgia" pitchFamily="18" charset="0"/>
            </a:rPr>
            <a:t> Сослан</a:t>
          </a:r>
          <a:endParaRPr lang="ru-RU" sz="1600" b="0" i="0" dirty="0">
            <a:latin typeface="Georgia" pitchFamily="18" charset="0"/>
          </a:endParaRPr>
        </a:p>
      </dgm:t>
    </dgm:pt>
    <dgm:pt modelId="{8FA96C86-BFC1-434A-B735-D98867854BE1}" type="parTrans" cxnId="{13161259-6EF3-48C5-85B6-3BBB1973C5D4}">
      <dgm:prSet/>
      <dgm:spPr/>
      <dgm:t>
        <a:bodyPr/>
        <a:lstStyle/>
        <a:p>
          <a:endParaRPr lang="ru-RU"/>
        </a:p>
      </dgm:t>
    </dgm:pt>
    <dgm:pt modelId="{AA613EE6-A6F7-4ACB-A624-E373827213CB}" type="sibTrans" cxnId="{13161259-6EF3-48C5-85B6-3BBB1973C5D4}">
      <dgm:prSet/>
      <dgm:spPr/>
      <dgm:t>
        <a:bodyPr/>
        <a:lstStyle/>
        <a:p>
          <a:endParaRPr lang="ru-RU"/>
        </a:p>
      </dgm:t>
    </dgm:pt>
    <dgm:pt modelId="{A1BA340E-9B42-4DC5-8B24-1E5D91E6F591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rgbClr val="C00000"/>
              </a:solidFill>
              <a:latin typeface="Georgia" pitchFamily="18" charset="0"/>
            </a:rPr>
            <a:t>3 место- </a:t>
          </a:r>
          <a:r>
            <a:rPr lang="ru-RU" sz="1800" b="0" i="0" dirty="0" err="1" smtClean="0">
              <a:latin typeface="Georgia" pitchFamily="18" charset="0"/>
            </a:rPr>
            <a:t>Кодзаев</a:t>
          </a:r>
          <a:r>
            <a:rPr lang="ru-RU" sz="1800" b="0" i="0" dirty="0" smtClean="0">
              <a:latin typeface="Georgia" pitchFamily="18" charset="0"/>
            </a:rPr>
            <a:t> Эрик</a:t>
          </a:r>
          <a:endParaRPr lang="ru-RU" sz="1800" b="0" i="0" dirty="0">
            <a:latin typeface="Georgia" pitchFamily="18" charset="0"/>
          </a:endParaRPr>
        </a:p>
      </dgm:t>
    </dgm:pt>
    <dgm:pt modelId="{269C21C0-1027-45B8-80E8-1CA9AC204428}" type="parTrans" cxnId="{59C8ECE1-8AEA-4FDF-B800-0B6B2C870ACF}">
      <dgm:prSet/>
      <dgm:spPr/>
      <dgm:t>
        <a:bodyPr/>
        <a:lstStyle/>
        <a:p>
          <a:endParaRPr lang="ru-RU"/>
        </a:p>
      </dgm:t>
    </dgm:pt>
    <dgm:pt modelId="{DE18D571-5778-407E-9F5C-580DCA917652}" type="sibTrans" cxnId="{59C8ECE1-8AEA-4FDF-B800-0B6B2C870ACF}">
      <dgm:prSet/>
      <dgm:spPr/>
      <dgm:t>
        <a:bodyPr/>
        <a:lstStyle/>
        <a:p>
          <a:endParaRPr lang="ru-RU"/>
        </a:p>
      </dgm:t>
    </dgm:pt>
    <dgm:pt modelId="{907FC202-4E2D-4059-B96B-99204BF5AB9C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rgbClr val="C00000"/>
              </a:solidFill>
              <a:latin typeface="Georgia" pitchFamily="18" charset="0"/>
            </a:rPr>
            <a:t>1 место- </a:t>
          </a:r>
          <a:r>
            <a:rPr lang="ru-RU" sz="1800" b="0" i="0" dirty="0" err="1" smtClean="0">
              <a:latin typeface="Georgia" pitchFamily="18" charset="0"/>
            </a:rPr>
            <a:t>Цкаев</a:t>
          </a:r>
          <a:r>
            <a:rPr lang="ru-RU" sz="1800" b="0" i="0" dirty="0" smtClean="0">
              <a:latin typeface="Georgia" pitchFamily="18" charset="0"/>
            </a:rPr>
            <a:t> Рустам;</a:t>
          </a:r>
          <a:endParaRPr lang="ru-RU" sz="1800" b="0" i="0" dirty="0">
            <a:latin typeface="Georgia" pitchFamily="18" charset="0"/>
          </a:endParaRPr>
        </a:p>
      </dgm:t>
    </dgm:pt>
    <dgm:pt modelId="{66C02B95-D469-4745-9747-C83CD8D41AFD}" type="parTrans" cxnId="{A72FC84B-4CCD-4EF4-B342-B8AAA26D2EC2}">
      <dgm:prSet/>
      <dgm:spPr/>
      <dgm:t>
        <a:bodyPr/>
        <a:lstStyle/>
        <a:p>
          <a:endParaRPr lang="ru-RU"/>
        </a:p>
      </dgm:t>
    </dgm:pt>
    <dgm:pt modelId="{20051AFE-DC27-4927-B2AF-1768DB71A31F}" type="sibTrans" cxnId="{A72FC84B-4CCD-4EF4-B342-B8AAA26D2EC2}">
      <dgm:prSet/>
      <dgm:spPr/>
      <dgm:t>
        <a:bodyPr/>
        <a:lstStyle/>
        <a:p>
          <a:endParaRPr lang="ru-RU"/>
        </a:p>
      </dgm:t>
    </dgm:pt>
    <dgm:pt modelId="{486B9CC7-9981-4F2E-87C5-A3BBF157CBDE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C00000"/>
              </a:solidFill>
              <a:latin typeface="Georgia" pitchFamily="18" charset="0"/>
            </a:rPr>
            <a:t>3 место- </a:t>
          </a:r>
          <a:r>
            <a:rPr lang="ru-RU" sz="1600" b="0" i="0" dirty="0" smtClean="0">
              <a:latin typeface="Georgia" pitchFamily="18" charset="0"/>
            </a:rPr>
            <a:t>Качмазов Артур</a:t>
          </a:r>
          <a:endParaRPr lang="ru-RU" sz="1600" b="0" i="0" dirty="0">
            <a:latin typeface="Georgia" pitchFamily="18" charset="0"/>
          </a:endParaRPr>
        </a:p>
      </dgm:t>
    </dgm:pt>
    <dgm:pt modelId="{1F5C400A-5FFE-4EE4-B13F-439D01459DE7}" type="parTrans" cxnId="{E85E653C-F012-462A-A08F-105D9C395402}">
      <dgm:prSet/>
      <dgm:spPr/>
      <dgm:t>
        <a:bodyPr/>
        <a:lstStyle/>
        <a:p>
          <a:endParaRPr lang="ru-RU"/>
        </a:p>
      </dgm:t>
    </dgm:pt>
    <dgm:pt modelId="{7A2E7E48-46EC-425D-8EEB-B885B0A8A66C}" type="sibTrans" cxnId="{E85E653C-F012-462A-A08F-105D9C395402}">
      <dgm:prSet/>
      <dgm:spPr/>
      <dgm:t>
        <a:bodyPr/>
        <a:lstStyle/>
        <a:p>
          <a:endParaRPr lang="ru-RU"/>
        </a:p>
      </dgm:t>
    </dgm:pt>
    <dgm:pt modelId="{BE581477-86F1-4E4B-BDE8-7EB957EE3F24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C00000"/>
              </a:solidFill>
              <a:latin typeface="Georgia" pitchFamily="18" charset="0"/>
            </a:rPr>
            <a:t>3 место- </a:t>
          </a:r>
          <a:r>
            <a:rPr lang="ru-RU" sz="1600" b="0" i="0" dirty="0" err="1" smtClean="0">
              <a:latin typeface="Georgia" pitchFamily="18" charset="0"/>
            </a:rPr>
            <a:t>Бестаев</a:t>
          </a:r>
          <a:r>
            <a:rPr lang="ru-RU" sz="1600" b="0" i="0" dirty="0" smtClean="0">
              <a:latin typeface="Georgia" pitchFamily="18" charset="0"/>
            </a:rPr>
            <a:t> Арсен</a:t>
          </a:r>
          <a:endParaRPr lang="ru-RU" sz="1600" b="0" i="0" dirty="0">
            <a:latin typeface="Georgia" pitchFamily="18" charset="0"/>
          </a:endParaRPr>
        </a:p>
      </dgm:t>
    </dgm:pt>
    <dgm:pt modelId="{E0980047-4CC5-44E0-8EA6-1BCB78E3A7E7}" type="parTrans" cxnId="{C4268192-4B1E-425B-B324-126B2A12D1CB}">
      <dgm:prSet/>
      <dgm:spPr/>
      <dgm:t>
        <a:bodyPr/>
        <a:lstStyle/>
        <a:p>
          <a:endParaRPr lang="ru-RU"/>
        </a:p>
      </dgm:t>
    </dgm:pt>
    <dgm:pt modelId="{FEAFA286-42D7-400E-9B65-83A65F50DBD3}" type="sibTrans" cxnId="{C4268192-4B1E-425B-B324-126B2A12D1CB}">
      <dgm:prSet/>
      <dgm:spPr/>
      <dgm:t>
        <a:bodyPr/>
        <a:lstStyle/>
        <a:p>
          <a:endParaRPr lang="ru-RU"/>
        </a:p>
      </dgm:t>
    </dgm:pt>
    <dgm:pt modelId="{E373B1DD-5B3E-4ACD-B967-450A7113EAC0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C00000"/>
              </a:solidFill>
              <a:latin typeface="Georgia" pitchFamily="18" charset="0"/>
            </a:rPr>
            <a:t>3 место- </a:t>
          </a:r>
          <a:r>
            <a:rPr lang="ru-RU" sz="1600" b="0" i="0" dirty="0" err="1" smtClean="0">
              <a:latin typeface="Georgia" pitchFamily="18" charset="0"/>
            </a:rPr>
            <a:t>Кодзаев</a:t>
          </a:r>
          <a:r>
            <a:rPr lang="ru-RU" sz="1600" b="0" i="0" dirty="0" smtClean="0">
              <a:latin typeface="Georgia" pitchFamily="18" charset="0"/>
            </a:rPr>
            <a:t> Давид</a:t>
          </a:r>
          <a:endParaRPr lang="ru-RU" sz="1600" b="0" i="0" dirty="0">
            <a:latin typeface="Georgia" pitchFamily="18" charset="0"/>
          </a:endParaRPr>
        </a:p>
      </dgm:t>
    </dgm:pt>
    <dgm:pt modelId="{2A2444F1-3376-4FAD-BE72-D224A684CD88}" type="parTrans" cxnId="{606292B9-D47A-4F37-A495-F1C16AECF72F}">
      <dgm:prSet/>
      <dgm:spPr/>
      <dgm:t>
        <a:bodyPr/>
        <a:lstStyle/>
        <a:p>
          <a:endParaRPr lang="ru-RU"/>
        </a:p>
      </dgm:t>
    </dgm:pt>
    <dgm:pt modelId="{C80BCD78-D995-4B8C-884F-28E8515584B8}" type="sibTrans" cxnId="{606292B9-D47A-4F37-A495-F1C16AECF72F}">
      <dgm:prSet/>
      <dgm:spPr/>
      <dgm:t>
        <a:bodyPr/>
        <a:lstStyle/>
        <a:p>
          <a:endParaRPr lang="ru-RU"/>
        </a:p>
      </dgm:t>
    </dgm:pt>
    <dgm:pt modelId="{38F2EB7A-DBEB-467C-93CA-BC35B644889F}">
      <dgm:prSet phldrT="[Текст]" custT="1"/>
      <dgm:spPr/>
      <dgm:t>
        <a:bodyPr/>
        <a:lstStyle/>
        <a:p>
          <a:r>
            <a:rPr lang="ru-RU" sz="1600" b="0" i="0" dirty="0" smtClean="0">
              <a:solidFill>
                <a:srgbClr val="C00000"/>
              </a:solidFill>
              <a:latin typeface="Georgia" pitchFamily="18" charset="0"/>
            </a:rPr>
            <a:t>3 место- </a:t>
          </a:r>
          <a:r>
            <a:rPr lang="ru-RU" sz="1600" b="0" i="0" dirty="0" err="1" smtClean="0">
              <a:latin typeface="Georgia" pitchFamily="18" charset="0"/>
            </a:rPr>
            <a:t>Гасинов</a:t>
          </a:r>
          <a:r>
            <a:rPr lang="ru-RU" sz="1600" b="0" i="0" dirty="0" smtClean="0">
              <a:latin typeface="Georgia" pitchFamily="18" charset="0"/>
            </a:rPr>
            <a:t> Сармат</a:t>
          </a:r>
          <a:endParaRPr lang="ru-RU" sz="1600" b="0" i="0" dirty="0">
            <a:latin typeface="Georgia" pitchFamily="18" charset="0"/>
          </a:endParaRPr>
        </a:p>
      </dgm:t>
    </dgm:pt>
    <dgm:pt modelId="{B22427B9-B2E0-4704-BFE0-1BA7F0C94EF2}" type="parTrans" cxnId="{4929F611-78D8-4B0A-B0F8-5DE8A51F7DF7}">
      <dgm:prSet/>
      <dgm:spPr/>
      <dgm:t>
        <a:bodyPr/>
        <a:lstStyle/>
        <a:p>
          <a:endParaRPr lang="ru-RU"/>
        </a:p>
      </dgm:t>
    </dgm:pt>
    <dgm:pt modelId="{CA671075-DAEB-44F8-9F14-092721A8C3E2}" type="sibTrans" cxnId="{4929F611-78D8-4B0A-B0F8-5DE8A51F7DF7}">
      <dgm:prSet/>
      <dgm:spPr/>
      <dgm:t>
        <a:bodyPr/>
        <a:lstStyle/>
        <a:p>
          <a:endParaRPr lang="ru-RU"/>
        </a:p>
      </dgm:t>
    </dgm:pt>
    <dgm:pt modelId="{7BEC3213-FEB7-4B68-8195-9F57211CD410}">
      <dgm:prSet phldrT="[Текст]" custT="1"/>
      <dgm:spPr/>
      <dgm:t>
        <a:bodyPr/>
        <a:lstStyle/>
        <a:p>
          <a:endParaRPr lang="ru-RU" sz="1800" b="0" i="0" dirty="0">
            <a:latin typeface="Georgia" pitchFamily="18" charset="0"/>
          </a:endParaRPr>
        </a:p>
      </dgm:t>
    </dgm:pt>
    <dgm:pt modelId="{59394D35-C5AF-4E5A-A7E0-DE5CE3317906}" type="parTrans" cxnId="{F413E8CF-CE53-4CAE-BBFD-423E2C73A7FF}">
      <dgm:prSet/>
      <dgm:spPr/>
      <dgm:t>
        <a:bodyPr/>
        <a:lstStyle/>
        <a:p>
          <a:endParaRPr lang="ru-RU"/>
        </a:p>
      </dgm:t>
    </dgm:pt>
    <dgm:pt modelId="{64043104-5DE0-4DC8-9EB8-749D910B2F7B}" type="sibTrans" cxnId="{F413E8CF-CE53-4CAE-BBFD-423E2C73A7FF}">
      <dgm:prSet/>
      <dgm:spPr/>
      <dgm:t>
        <a:bodyPr/>
        <a:lstStyle/>
        <a:p>
          <a:endParaRPr lang="ru-RU"/>
        </a:p>
      </dgm:t>
    </dgm:pt>
    <dgm:pt modelId="{D56447FF-B918-40EC-9331-10B6BAFF9C9C}" type="pres">
      <dgm:prSet presAssocID="{2AAA68BA-1464-471B-AE0A-9873538792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CC883A-BCEC-4191-803B-58FF0FE206D3}" type="pres">
      <dgm:prSet presAssocID="{EFEF9F1C-D138-418A-9444-EB7A2E91B32F}" presName="composite" presStyleCnt="0"/>
      <dgm:spPr/>
    </dgm:pt>
    <dgm:pt modelId="{646BFCDC-EAA0-4CA5-8107-D1FC60C5F21A}" type="pres">
      <dgm:prSet presAssocID="{EFEF9F1C-D138-418A-9444-EB7A2E91B32F}" presName="parTx" presStyleLbl="alignNode1" presStyleIdx="0" presStyleCnt="3" custScaleX="104321" custScaleY="322961" custLinFactY="-1124" custLinFactNeighborX="-198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2A255-E7B3-4E85-8490-1F8F5E0E1DDD}" type="pres">
      <dgm:prSet presAssocID="{EFEF9F1C-D138-418A-9444-EB7A2E91B32F}" presName="desTx" presStyleLbl="alignAccFollowNode1" presStyleIdx="0" presStyleCnt="3" custScaleX="101738" custScaleY="110015" custLinFactNeighborX="542" custLinFactNeighborY="1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281B4-9BEA-4226-B237-A6177D07A174}" type="pres">
      <dgm:prSet presAssocID="{E99C4C7A-285C-4242-BC4F-827BBA2424EE}" presName="space" presStyleCnt="0"/>
      <dgm:spPr/>
    </dgm:pt>
    <dgm:pt modelId="{8D758FF8-7534-4473-8AEA-F604346C4713}" type="pres">
      <dgm:prSet presAssocID="{875B5B97-6469-48C2-B6DA-D36325AF2EA0}" presName="composite" presStyleCnt="0"/>
      <dgm:spPr/>
    </dgm:pt>
    <dgm:pt modelId="{2C41D839-7B0B-4E18-9386-1E8CBBEA1DF4}" type="pres">
      <dgm:prSet presAssocID="{875B5B97-6469-48C2-B6DA-D36325AF2EA0}" presName="parTx" presStyleLbl="alignNode1" presStyleIdx="1" presStyleCnt="3" custScaleY="334410" custLinFactY="-3202" custLinFactNeighborX="7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9765F-AD89-451D-95E3-3DE6101B9AA0}" type="pres">
      <dgm:prSet presAssocID="{875B5B97-6469-48C2-B6DA-D36325AF2EA0}" presName="desTx" presStyleLbl="alignAccFollowNode1" presStyleIdx="1" presStyleCnt="3" custScaleY="109188" custLinFactNeighborX="665" custLinFactNeighborY="11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C8C06-0B68-4358-9DC3-E3E7AA9F464B}" type="pres">
      <dgm:prSet presAssocID="{F7533621-2A57-422D-AA16-870476C50726}" presName="space" presStyleCnt="0"/>
      <dgm:spPr/>
    </dgm:pt>
    <dgm:pt modelId="{A4B74E73-D0CB-439F-B498-B736C9ED8E15}" type="pres">
      <dgm:prSet presAssocID="{60437AF3-EC3C-4048-98AA-BC5F182EC0A0}" presName="composite" presStyleCnt="0"/>
      <dgm:spPr/>
    </dgm:pt>
    <dgm:pt modelId="{31446A89-239A-4B8A-81F0-ABAE79D3F928}" type="pres">
      <dgm:prSet presAssocID="{60437AF3-EC3C-4048-98AA-BC5F182EC0A0}" presName="parTx" presStyleLbl="alignNode1" presStyleIdx="2" presStyleCnt="3" custScaleY="312692" custLinFactY="-21448" custLinFactNeighborX="-357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9F12E-F688-4DB1-B50F-45C1F1FB2FDA}" type="pres">
      <dgm:prSet presAssocID="{60437AF3-EC3C-4048-98AA-BC5F182EC0A0}" presName="desTx" presStyleLbl="alignAccFollowNode1" presStyleIdx="2" presStyleCnt="3" custScaleY="110351" custLinFactNeighborX="-3571" custLinFactNeighborY="11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2F570-EEFF-4DF7-98F1-D6155EAECB3F}" type="presOf" srcId="{A1BA340E-9B42-4DC5-8B24-1E5D91E6F591}" destId="{C322A255-E7B3-4E85-8490-1F8F5E0E1DDD}" srcOrd="0" destOrd="3" presId="urn:microsoft.com/office/officeart/2005/8/layout/hList1"/>
    <dgm:cxn modelId="{DBAD6540-5EEB-4A0D-9095-C859ACFF07C5}" type="presOf" srcId="{E373B1DD-5B3E-4ACD-B967-450A7113EAC0}" destId="{5799F12E-F688-4DB1-B50F-45C1F1FB2FDA}" srcOrd="0" destOrd="2" presId="urn:microsoft.com/office/officeart/2005/8/layout/hList1"/>
    <dgm:cxn modelId="{299AFF0D-8C03-4CD6-B8DC-AFE7A0109597}" type="presOf" srcId="{907FC202-4E2D-4059-B96B-99204BF5AB9C}" destId="{C322A255-E7B3-4E85-8490-1F8F5E0E1DDD}" srcOrd="0" destOrd="1" presId="urn:microsoft.com/office/officeart/2005/8/layout/hList1"/>
    <dgm:cxn modelId="{2222970F-B52F-4F59-BB4A-C7BA3F27F576}" type="presOf" srcId="{98F83327-DA18-4F9B-A06F-CF6CA966A558}" destId="{AC09765F-AD89-451D-95E3-3DE6101B9AA0}" srcOrd="0" destOrd="1" presId="urn:microsoft.com/office/officeart/2005/8/layout/hList1"/>
    <dgm:cxn modelId="{4929F611-78D8-4B0A-B0F8-5DE8A51F7DF7}" srcId="{60437AF3-EC3C-4048-98AA-BC5F182EC0A0}" destId="{38F2EB7A-DBEB-467C-93CA-BC35B644889F}" srcOrd="3" destOrd="0" parTransId="{B22427B9-B2E0-4704-BFE0-1BA7F0C94EF2}" sibTransId="{CA671075-DAEB-44F8-9F14-092721A8C3E2}"/>
    <dgm:cxn modelId="{3F391193-9143-4A92-A072-002A9784C9F3}" type="presOf" srcId="{486B9CC7-9981-4F2E-87C5-A3BBF157CBDE}" destId="{AC09765F-AD89-451D-95E3-3DE6101B9AA0}" srcOrd="0" destOrd="2" presId="urn:microsoft.com/office/officeart/2005/8/layout/hList1"/>
    <dgm:cxn modelId="{81BEF554-E79C-4709-A1EC-32A40CE4F380}" srcId="{2AAA68BA-1464-471B-AE0A-9873538792FE}" destId="{60437AF3-EC3C-4048-98AA-BC5F182EC0A0}" srcOrd="2" destOrd="0" parTransId="{C47DE33A-3854-4627-B816-8B926E8241E0}" sibTransId="{02E118EA-E26F-4439-A572-9250C483A4F9}"/>
    <dgm:cxn modelId="{E85E653C-F012-462A-A08F-105D9C395402}" srcId="{875B5B97-6469-48C2-B6DA-D36325AF2EA0}" destId="{486B9CC7-9981-4F2E-87C5-A3BBF157CBDE}" srcOrd="2" destOrd="0" parTransId="{1F5C400A-5FFE-4EE4-B13F-439D01459DE7}" sibTransId="{7A2E7E48-46EC-425D-8EEB-B885B0A8A66C}"/>
    <dgm:cxn modelId="{59C8ECE1-8AEA-4FDF-B800-0B6B2C870ACF}" srcId="{EFEF9F1C-D138-418A-9444-EB7A2E91B32F}" destId="{A1BA340E-9B42-4DC5-8B24-1E5D91E6F591}" srcOrd="3" destOrd="0" parTransId="{269C21C0-1027-45B8-80E8-1CA9AC204428}" sibTransId="{DE18D571-5778-407E-9F5C-580DCA917652}"/>
    <dgm:cxn modelId="{F413E8CF-CE53-4CAE-BBFD-423E2C73A7FF}" srcId="{EFEF9F1C-D138-418A-9444-EB7A2E91B32F}" destId="{7BEC3213-FEB7-4B68-8195-9F57211CD410}" srcOrd="0" destOrd="0" parTransId="{59394D35-C5AF-4E5A-A7E0-DE5CE3317906}" sibTransId="{64043104-5DE0-4DC8-9EB8-749D910B2F7B}"/>
    <dgm:cxn modelId="{07F30AC6-F506-4687-B004-A8FE6DD0711C}" srcId="{2AAA68BA-1464-471B-AE0A-9873538792FE}" destId="{875B5B97-6469-48C2-B6DA-D36325AF2EA0}" srcOrd="1" destOrd="0" parTransId="{EF73F84A-12AD-412E-8543-AAF911CC5170}" sibTransId="{F7533621-2A57-422D-AA16-870476C50726}"/>
    <dgm:cxn modelId="{89881892-B5F5-4D75-A30A-1F986502E68D}" type="presOf" srcId="{875B5B97-6469-48C2-B6DA-D36325AF2EA0}" destId="{2C41D839-7B0B-4E18-9386-1E8CBBEA1DF4}" srcOrd="0" destOrd="0" presId="urn:microsoft.com/office/officeart/2005/8/layout/hList1"/>
    <dgm:cxn modelId="{C4268192-4B1E-425B-B324-126B2A12D1CB}" srcId="{875B5B97-6469-48C2-B6DA-D36325AF2EA0}" destId="{BE581477-86F1-4E4B-BDE8-7EB957EE3F24}" srcOrd="3" destOrd="0" parTransId="{E0980047-4CC5-44E0-8EA6-1BCB78E3A7E7}" sibTransId="{FEAFA286-42D7-400E-9B65-83A65F50DBD3}"/>
    <dgm:cxn modelId="{4677A608-4F1E-491E-BBBA-6CAA7F8C85CF}" type="presOf" srcId="{8BF5A6A8-1995-431B-9EA1-7788C56AF46A}" destId="{C322A255-E7B3-4E85-8490-1F8F5E0E1DDD}" srcOrd="0" destOrd="2" presId="urn:microsoft.com/office/officeart/2005/8/layout/hList1"/>
    <dgm:cxn modelId="{A4E16D32-2724-4FFC-BECD-121C4B9F7BE4}" type="presOf" srcId="{38F2EB7A-DBEB-467C-93CA-BC35B644889F}" destId="{5799F12E-F688-4DB1-B50F-45C1F1FB2FDA}" srcOrd="0" destOrd="3" presId="urn:microsoft.com/office/officeart/2005/8/layout/hList1"/>
    <dgm:cxn modelId="{589D316F-1B9D-4B36-96F1-E099EAB5E09A}" srcId="{2AAA68BA-1464-471B-AE0A-9873538792FE}" destId="{EFEF9F1C-D138-418A-9444-EB7A2E91B32F}" srcOrd="0" destOrd="0" parTransId="{789E98BD-D588-4D5F-9B8B-D7C199E39C01}" sibTransId="{E99C4C7A-285C-4242-BC4F-827BBA2424EE}"/>
    <dgm:cxn modelId="{6BECEF45-3893-46DB-90D5-C0F2A8857767}" type="presOf" srcId="{2AAA68BA-1464-471B-AE0A-9873538792FE}" destId="{D56447FF-B918-40EC-9331-10B6BAFF9C9C}" srcOrd="0" destOrd="0" presId="urn:microsoft.com/office/officeart/2005/8/layout/hList1"/>
    <dgm:cxn modelId="{D4176E54-EA32-41BD-B884-DF3D9DFF07F5}" type="presOf" srcId="{7BEC3213-FEB7-4B68-8195-9F57211CD410}" destId="{C322A255-E7B3-4E85-8490-1F8F5E0E1DDD}" srcOrd="0" destOrd="0" presId="urn:microsoft.com/office/officeart/2005/8/layout/hList1"/>
    <dgm:cxn modelId="{B31B1131-56EC-4183-BF06-7CD5FBC67D19}" srcId="{875B5B97-6469-48C2-B6DA-D36325AF2EA0}" destId="{3430884E-B7CB-4FAC-89FF-B5C7CE651111}" srcOrd="0" destOrd="0" parTransId="{E0DDA565-4A42-4511-BF92-1AEAD0249460}" sibTransId="{41CDFB3A-63EC-47B8-9913-5C624B61D058}"/>
    <dgm:cxn modelId="{A72EBEB6-350A-487B-BB59-9EA6BCC5C16E}" type="presOf" srcId="{EFEF9F1C-D138-418A-9444-EB7A2E91B32F}" destId="{646BFCDC-EAA0-4CA5-8107-D1FC60C5F21A}" srcOrd="0" destOrd="0" presId="urn:microsoft.com/office/officeart/2005/8/layout/hList1"/>
    <dgm:cxn modelId="{53D0B385-E314-4702-9EDE-75E9352CA656}" srcId="{875B5B97-6469-48C2-B6DA-D36325AF2EA0}" destId="{98F83327-DA18-4F9B-A06F-CF6CA966A558}" srcOrd="1" destOrd="0" parTransId="{1BD94E4B-54DC-4FAA-8BEB-18A41EE3CC22}" sibTransId="{29536CBA-6345-462F-80C0-08381D822E83}"/>
    <dgm:cxn modelId="{492F1A32-D055-4715-BEFE-BD217EBB4257}" type="presOf" srcId="{3430884E-B7CB-4FAC-89FF-B5C7CE651111}" destId="{AC09765F-AD89-451D-95E3-3DE6101B9AA0}" srcOrd="0" destOrd="0" presId="urn:microsoft.com/office/officeart/2005/8/layout/hList1"/>
    <dgm:cxn modelId="{13161259-6EF3-48C5-85B6-3BBB1973C5D4}" srcId="{60437AF3-EC3C-4048-98AA-BC5F182EC0A0}" destId="{92036B7B-B67E-41E9-ABC1-F520F9535AE6}" srcOrd="1" destOrd="0" parTransId="{8FA96C86-BFC1-434A-B735-D98867854BE1}" sibTransId="{AA613EE6-A6F7-4ACB-A624-E373827213CB}"/>
    <dgm:cxn modelId="{A72FC84B-4CCD-4EF4-B342-B8AAA26D2EC2}" srcId="{EFEF9F1C-D138-418A-9444-EB7A2E91B32F}" destId="{907FC202-4E2D-4059-B96B-99204BF5AB9C}" srcOrd="1" destOrd="0" parTransId="{66C02B95-D469-4745-9747-C83CD8D41AFD}" sibTransId="{20051AFE-DC27-4927-B2AF-1768DB71A31F}"/>
    <dgm:cxn modelId="{606292B9-D47A-4F37-A495-F1C16AECF72F}" srcId="{60437AF3-EC3C-4048-98AA-BC5F182EC0A0}" destId="{E373B1DD-5B3E-4ACD-B967-450A7113EAC0}" srcOrd="2" destOrd="0" parTransId="{2A2444F1-3376-4FAD-BE72-D224A684CD88}" sibTransId="{C80BCD78-D995-4B8C-884F-28E8515584B8}"/>
    <dgm:cxn modelId="{4809C315-76BF-44F9-8FF9-7F01FD606667}" type="presOf" srcId="{1D58BF48-9E45-4629-AE2A-5366676E22DB}" destId="{5799F12E-F688-4DB1-B50F-45C1F1FB2FDA}" srcOrd="0" destOrd="0" presId="urn:microsoft.com/office/officeart/2005/8/layout/hList1"/>
    <dgm:cxn modelId="{90BED37A-0850-4875-8ED7-BA7FD8B57FAC}" type="presOf" srcId="{BE581477-86F1-4E4B-BDE8-7EB957EE3F24}" destId="{AC09765F-AD89-451D-95E3-3DE6101B9AA0}" srcOrd="0" destOrd="3" presId="urn:microsoft.com/office/officeart/2005/8/layout/hList1"/>
    <dgm:cxn modelId="{FE0B170A-C69F-4BD3-9366-B4909CB3951A}" type="presOf" srcId="{92036B7B-B67E-41E9-ABC1-F520F9535AE6}" destId="{5799F12E-F688-4DB1-B50F-45C1F1FB2FDA}" srcOrd="0" destOrd="1" presId="urn:microsoft.com/office/officeart/2005/8/layout/hList1"/>
    <dgm:cxn modelId="{B5C980D2-E8CC-43A7-8DF0-DC44AB88B8DF}" srcId="{60437AF3-EC3C-4048-98AA-BC5F182EC0A0}" destId="{1D58BF48-9E45-4629-AE2A-5366676E22DB}" srcOrd="0" destOrd="0" parTransId="{7FC8F13F-04B5-4D65-B964-05DB7E9D1796}" sibTransId="{73C755D1-CDB1-412D-8D19-4F97A45C683F}"/>
    <dgm:cxn modelId="{D693D27B-C1A8-467F-9925-25F4BD689638}" type="presOf" srcId="{60437AF3-EC3C-4048-98AA-BC5F182EC0A0}" destId="{31446A89-239A-4B8A-81F0-ABAE79D3F928}" srcOrd="0" destOrd="0" presId="urn:microsoft.com/office/officeart/2005/8/layout/hList1"/>
    <dgm:cxn modelId="{A65367FF-9AE3-4B62-A158-3B48AA22E79D}" srcId="{EFEF9F1C-D138-418A-9444-EB7A2E91B32F}" destId="{8BF5A6A8-1995-431B-9EA1-7788C56AF46A}" srcOrd="2" destOrd="0" parTransId="{0EDDBA8F-3398-4FB5-954C-1D795AF4534E}" sibTransId="{0356F69C-F9C2-402A-BE2D-9AFD1532D780}"/>
    <dgm:cxn modelId="{1BD99770-C91B-4E55-B26B-BCF05D34C027}" type="presParOf" srcId="{D56447FF-B918-40EC-9331-10B6BAFF9C9C}" destId="{CACC883A-BCEC-4191-803B-58FF0FE206D3}" srcOrd="0" destOrd="0" presId="urn:microsoft.com/office/officeart/2005/8/layout/hList1"/>
    <dgm:cxn modelId="{B53A662A-6847-4C75-B184-95F18D27AE87}" type="presParOf" srcId="{CACC883A-BCEC-4191-803B-58FF0FE206D3}" destId="{646BFCDC-EAA0-4CA5-8107-D1FC60C5F21A}" srcOrd="0" destOrd="0" presId="urn:microsoft.com/office/officeart/2005/8/layout/hList1"/>
    <dgm:cxn modelId="{6C438410-1A91-401A-9D03-07371A9D2458}" type="presParOf" srcId="{CACC883A-BCEC-4191-803B-58FF0FE206D3}" destId="{C322A255-E7B3-4E85-8490-1F8F5E0E1DDD}" srcOrd="1" destOrd="0" presId="urn:microsoft.com/office/officeart/2005/8/layout/hList1"/>
    <dgm:cxn modelId="{1E49B95E-15F9-45CA-B5BC-818C95624451}" type="presParOf" srcId="{D56447FF-B918-40EC-9331-10B6BAFF9C9C}" destId="{753281B4-9BEA-4226-B237-A6177D07A174}" srcOrd="1" destOrd="0" presId="urn:microsoft.com/office/officeart/2005/8/layout/hList1"/>
    <dgm:cxn modelId="{52BF6E57-76F0-4D13-90B5-8DA7A4ABC91F}" type="presParOf" srcId="{D56447FF-B918-40EC-9331-10B6BAFF9C9C}" destId="{8D758FF8-7534-4473-8AEA-F604346C4713}" srcOrd="2" destOrd="0" presId="urn:microsoft.com/office/officeart/2005/8/layout/hList1"/>
    <dgm:cxn modelId="{B6CF9D7F-8EDD-4890-B182-17FB6ED9BDE2}" type="presParOf" srcId="{8D758FF8-7534-4473-8AEA-F604346C4713}" destId="{2C41D839-7B0B-4E18-9386-1E8CBBEA1DF4}" srcOrd="0" destOrd="0" presId="urn:microsoft.com/office/officeart/2005/8/layout/hList1"/>
    <dgm:cxn modelId="{7FB7DAA1-5F1A-400D-BB42-B0DC52AE36BA}" type="presParOf" srcId="{8D758FF8-7534-4473-8AEA-F604346C4713}" destId="{AC09765F-AD89-451D-95E3-3DE6101B9AA0}" srcOrd="1" destOrd="0" presId="urn:microsoft.com/office/officeart/2005/8/layout/hList1"/>
    <dgm:cxn modelId="{1CCC3FF3-C6BB-419D-B136-0DA3A1682A1A}" type="presParOf" srcId="{D56447FF-B918-40EC-9331-10B6BAFF9C9C}" destId="{78FC8C06-0B68-4358-9DC3-E3E7AA9F464B}" srcOrd="3" destOrd="0" presId="urn:microsoft.com/office/officeart/2005/8/layout/hList1"/>
    <dgm:cxn modelId="{B8E17228-989A-4323-AC7C-C4045A1F3A1B}" type="presParOf" srcId="{D56447FF-B918-40EC-9331-10B6BAFF9C9C}" destId="{A4B74E73-D0CB-439F-B498-B736C9ED8E15}" srcOrd="4" destOrd="0" presId="urn:microsoft.com/office/officeart/2005/8/layout/hList1"/>
    <dgm:cxn modelId="{DBCB47D8-CE55-41E9-B449-DCA816E7F0B6}" type="presParOf" srcId="{A4B74E73-D0CB-439F-B498-B736C9ED8E15}" destId="{31446A89-239A-4B8A-81F0-ABAE79D3F928}" srcOrd="0" destOrd="0" presId="urn:microsoft.com/office/officeart/2005/8/layout/hList1"/>
    <dgm:cxn modelId="{B4E24C3D-FCB9-412B-BE48-6BEF0A4D0BB2}" type="presParOf" srcId="{A4B74E73-D0CB-439F-B498-B736C9ED8E15}" destId="{5799F12E-F688-4DB1-B50F-45C1F1FB2FDA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3BEEA-D8DB-4E40-8ED3-AEC47072E3E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D6DB71-29A0-4D0D-A655-06F41C4100F0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32 кг</a:t>
          </a:r>
          <a:endParaRPr lang="ru-RU" b="1" dirty="0">
            <a:latin typeface="Georgia" pitchFamily="18" charset="0"/>
          </a:endParaRPr>
        </a:p>
      </dgm:t>
    </dgm:pt>
    <dgm:pt modelId="{E270B8FF-AA0F-4740-B929-934FEC55E7B9}" type="parTrans" cxnId="{3894DF4E-8247-471D-878F-B917E689984A}">
      <dgm:prSet/>
      <dgm:spPr/>
      <dgm:t>
        <a:bodyPr/>
        <a:lstStyle/>
        <a:p>
          <a:endParaRPr lang="ru-RU"/>
        </a:p>
      </dgm:t>
    </dgm:pt>
    <dgm:pt modelId="{C3F66F24-F727-415A-80F1-EB6F0CAE9529}" type="sibTrans" cxnId="{3894DF4E-8247-471D-878F-B917E689984A}">
      <dgm:prSet/>
      <dgm:spPr/>
      <dgm:t>
        <a:bodyPr/>
        <a:lstStyle/>
        <a:p>
          <a:endParaRPr lang="ru-RU"/>
        </a:p>
      </dgm:t>
    </dgm:pt>
    <dgm:pt modelId="{E2AD8488-11AB-4F7A-B9D4-C2D2647BE1A5}">
      <dgm:prSet phldrT="[Текст]" custT="1"/>
      <dgm:spPr/>
      <dgm:t>
        <a:bodyPr/>
        <a:lstStyle/>
        <a:p>
          <a:r>
            <a:rPr lang="ru-RU" sz="1600" b="0" i="1" dirty="0" smtClean="0">
              <a:solidFill>
                <a:srgbClr val="C00000"/>
              </a:solidFill>
              <a:latin typeface="Georgia" pitchFamily="18" charset="0"/>
            </a:rPr>
            <a:t>I место </a:t>
          </a:r>
          <a:r>
            <a:rPr lang="ru-RU" sz="1600" b="0" i="1" dirty="0" smtClean="0">
              <a:latin typeface="Georgia" pitchFamily="18" charset="0"/>
            </a:rPr>
            <a:t>— </a:t>
          </a:r>
          <a:r>
            <a:rPr lang="ru-RU" sz="1600" b="0" i="1" dirty="0" err="1" smtClean="0">
              <a:latin typeface="Georgia" pitchFamily="18" charset="0"/>
            </a:rPr>
            <a:t>Албегов</a:t>
          </a:r>
          <a:r>
            <a:rPr lang="ru-RU" sz="1600" b="0" i="1" dirty="0" smtClean="0">
              <a:latin typeface="Georgia" pitchFamily="18" charset="0"/>
            </a:rPr>
            <a:t> Марат</a:t>
          </a:r>
          <a:endParaRPr lang="ru-RU" sz="1600" b="0" i="1" dirty="0">
            <a:latin typeface="Georgia" pitchFamily="18" charset="0"/>
          </a:endParaRPr>
        </a:p>
      </dgm:t>
    </dgm:pt>
    <dgm:pt modelId="{65097ADA-0218-4ABC-9A2A-977AD78A7816}" type="parTrans" cxnId="{614AC6C1-5070-4BFA-BF82-62A04C2A1E3E}">
      <dgm:prSet/>
      <dgm:spPr/>
      <dgm:t>
        <a:bodyPr/>
        <a:lstStyle/>
        <a:p>
          <a:endParaRPr lang="ru-RU"/>
        </a:p>
      </dgm:t>
    </dgm:pt>
    <dgm:pt modelId="{041322CF-0FE3-4D09-AE21-AB6F4FA122BB}" type="sibTrans" cxnId="{614AC6C1-5070-4BFA-BF82-62A04C2A1E3E}">
      <dgm:prSet/>
      <dgm:spPr/>
      <dgm:t>
        <a:bodyPr/>
        <a:lstStyle/>
        <a:p>
          <a:endParaRPr lang="ru-RU"/>
        </a:p>
      </dgm:t>
    </dgm:pt>
    <dgm:pt modelId="{90D2499B-24E9-483F-9DD4-33A199C812B0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42 кг</a:t>
          </a:r>
          <a:endParaRPr lang="ru-RU" b="1" dirty="0">
            <a:latin typeface="Georgia" pitchFamily="18" charset="0"/>
          </a:endParaRPr>
        </a:p>
      </dgm:t>
    </dgm:pt>
    <dgm:pt modelId="{071DE60A-25F1-4424-94B4-CE6DE0510619}" type="parTrans" cxnId="{282CE236-46E0-4518-ABD4-6E2E6EB7F05B}">
      <dgm:prSet/>
      <dgm:spPr/>
      <dgm:t>
        <a:bodyPr/>
        <a:lstStyle/>
        <a:p>
          <a:endParaRPr lang="ru-RU"/>
        </a:p>
      </dgm:t>
    </dgm:pt>
    <dgm:pt modelId="{FBE1A184-ACD7-4040-B622-5B1FC6354C21}" type="sibTrans" cxnId="{282CE236-46E0-4518-ABD4-6E2E6EB7F05B}">
      <dgm:prSet/>
      <dgm:spPr/>
      <dgm:t>
        <a:bodyPr/>
        <a:lstStyle/>
        <a:p>
          <a:endParaRPr lang="ru-RU"/>
        </a:p>
      </dgm:t>
    </dgm:pt>
    <dgm:pt modelId="{8A58A222-6F07-4BE8-8730-18A7B1F69944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46 кг</a:t>
          </a:r>
          <a:endParaRPr lang="ru-RU" b="1" dirty="0">
            <a:latin typeface="Georgia" pitchFamily="18" charset="0"/>
          </a:endParaRPr>
        </a:p>
      </dgm:t>
    </dgm:pt>
    <dgm:pt modelId="{90D62015-15FE-4BF6-8B40-5FCF5AED25FA}" type="parTrans" cxnId="{DE2FA7C8-CCE3-4D9C-A3B9-A054A030F343}">
      <dgm:prSet/>
      <dgm:spPr/>
      <dgm:t>
        <a:bodyPr/>
        <a:lstStyle/>
        <a:p>
          <a:endParaRPr lang="ru-RU"/>
        </a:p>
      </dgm:t>
    </dgm:pt>
    <dgm:pt modelId="{DB1CD827-A5D9-4F6A-BEDA-CDDC5E1C00DC}" type="sibTrans" cxnId="{DE2FA7C8-CCE3-4D9C-A3B9-A054A030F343}">
      <dgm:prSet/>
      <dgm:spPr/>
      <dgm:t>
        <a:bodyPr/>
        <a:lstStyle/>
        <a:p>
          <a:endParaRPr lang="ru-RU"/>
        </a:p>
      </dgm:t>
    </dgm:pt>
    <dgm:pt modelId="{ED762979-A46F-425D-9551-C3E934BE805A}">
      <dgm:prSet phldrT="[Текст]" custT="1"/>
      <dgm:spPr/>
      <dgm:t>
        <a:bodyPr/>
        <a:lstStyle/>
        <a:p>
          <a:r>
            <a:rPr lang="ru-RU" sz="1400" b="0" i="1" dirty="0" smtClean="0">
              <a:solidFill>
                <a:srgbClr val="C00000"/>
              </a:solidFill>
              <a:latin typeface="Georgia" pitchFamily="18" charset="0"/>
            </a:rPr>
            <a:t>I</a:t>
          </a:r>
          <a:r>
            <a:rPr lang="ru-RU" sz="1600" b="0" i="1" dirty="0" smtClean="0">
              <a:solidFill>
                <a:srgbClr val="C00000"/>
              </a:solidFill>
              <a:latin typeface="Georgia" pitchFamily="18" charset="0"/>
            </a:rPr>
            <a:t> место </a:t>
          </a:r>
          <a:r>
            <a:rPr lang="ru-RU" sz="1600" b="0" i="1" dirty="0" smtClean="0">
              <a:latin typeface="Georgia" pitchFamily="18" charset="0"/>
            </a:rPr>
            <a:t>—</a:t>
          </a:r>
          <a:r>
            <a:rPr lang="ru-RU" sz="1600" b="0" i="1" dirty="0" err="1" smtClean="0">
              <a:latin typeface="Georgia" pitchFamily="18" charset="0"/>
            </a:rPr>
            <a:t>Цховребов</a:t>
          </a:r>
          <a:r>
            <a:rPr lang="ru-RU" sz="1600" b="0" i="1" dirty="0" smtClean="0">
              <a:latin typeface="Georgia" pitchFamily="18" charset="0"/>
            </a:rPr>
            <a:t> Арсен</a:t>
          </a:r>
          <a:endParaRPr lang="ru-RU" sz="1600" b="0" i="1" dirty="0">
            <a:latin typeface="Georgia" pitchFamily="18" charset="0"/>
          </a:endParaRPr>
        </a:p>
      </dgm:t>
    </dgm:pt>
    <dgm:pt modelId="{0D5B4AEB-6367-445F-959C-2F9A970DE64F}" type="parTrans" cxnId="{6A0AAF3C-7382-45BD-9A91-27ADD22B7C19}">
      <dgm:prSet/>
      <dgm:spPr/>
      <dgm:t>
        <a:bodyPr/>
        <a:lstStyle/>
        <a:p>
          <a:endParaRPr lang="ru-RU"/>
        </a:p>
      </dgm:t>
    </dgm:pt>
    <dgm:pt modelId="{DE0D2873-E8D0-43FB-B901-C1C5ABD83932}" type="sibTrans" cxnId="{6A0AAF3C-7382-45BD-9A91-27ADD22B7C19}">
      <dgm:prSet/>
      <dgm:spPr/>
      <dgm:t>
        <a:bodyPr/>
        <a:lstStyle/>
        <a:p>
          <a:endParaRPr lang="ru-RU"/>
        </a:p>
      </dgm:t>
    </dgm:pt>
    <dgm:pt modelId="{5F1219E6-CFC1-4508-8EEA-91C209DF1041}">
      <dgm:prSet phldrT="[Текст]" custT="1"/>
      <dgm:spPr/>
      <dgm:t>
        <a:bodyPr/>
        <a:lstStyle/>
        <a:p>
          <a:endParaRPr lang="ru-RU" sz="1600" dirty="0">
            <a:latin typeface="Georgia" pitchFamily="18" charset="0"/>
          </a:endParaRPr>
        </a:p>
      </dgm:t>
    </dgm:pt>
    <dgm:pt modelId="{9E43CB66-C7FB-4D69-97DF-06E181F77368}" type="parTrans" cxnId="{A3E267B9-EBAB-4187-BD28-457970E3EC1D}">
      <dgm:prSet/>
      <dgm:spPr/>
      <dgm:t>
        <a:bodyPr/>
        <a:lstStyle/>
        <a:p>
          <a:endParaRPr lang="ru-RU"/>
        </a:p>
      </dgm:t>
    </dgm:pt>
    <dgm:pt modelId="{8E2A9F9D-933D-4ADF-9BDA-7F819F6CA635}" type="sibTrans" cxnId="{A3E267B9-EBAB-4187-BD28-457970E3EC1D}">
      <dgm:prSet/>
      <dgm:spPr/>
      <dgm:t>
        <a:bodyPr/>
        <a:lstStyle/>
        <a:p>
          <a:endParaRPr lang="ru-RU"/>
        </a:p>
      </dgm:t>
    </dgm:pt>
    <dgm:pt modelId="{FC3D754D-4C58-4C90-AF3C-C54F1214EC3F}">
      <dgm:prSet phldrT="[Текст]" custT="1"/>
      <dgm:spPr/>
      <dgm:t>
        <a:bodyPr/>
        <a:lstStyle/>
        <a:p>
          <a:r>
            <a:rPr lang="ru-RU" sz="1600" b="0" i="1" dirty="0" smtClean="0">
              <a:solidFill>
                <a:srgbClr val="C00000"/>
              </a:solidFill>
              <a:latin typeface="Georgia" pitchFamily="18" charset="0"/>
            </a:rPr>
            <a:t>III мест </a:t>
          </a:r>
          <a:r>
            <a:rPr lang="ru-RU" sz="1600" b="0" i="1" dirty="0" smtClean="0">
              <a:latin typeface="Georgia" pitchFamily="18" charset="0"/>
            </a:rPr>
            <a:t>– </a:t>
          </a:r>
          <a:r>
            <a:rPr lang="ru-RU" sz="1600" b="0" i="1" dirty="0" err="1" smtClean="0">
              <a:latin typeface="Georgia" pitchFamily="18" charset="0"/>
            </a:rPr>
            <a:t>Цалоев</a:t>
          </a:r>
          <a:r>
            <a:rPr lang="ru-RU" sz="1600" b="0" i="1" dirty="0" smtClean="0">
              <a:latin typeface="Georgia" pitchFamily="18" charset="0"/>
            </a:rPr>
            <a:t> </a:t>
          </a:r>
          <a:r>
            <a:rPr lang="ru-RU" sz="1600" b="0" i="1" dirty="0" err="1" smtClean="0">
              <a:latin typeface="Georgia" pitchFamily="18" charset="0"/>
            </a:rPr>
            <a:t>Хетаг</a:t>
          </a:r>
          <a:r>
            <a:rPr lang="ru-RU" sz="1600" b="0" i="1" dirty="0" smtClean="0">
              <a:latin typeface="Georgia" pitchFamily="18" charset="0"/>
            </a:rPr>
            <a:t>.</a:t>
          </a:r>
          <a:endParaRPr lang="ru-RU" sz="1600" b="0" i="1" dirty="0">
            <a:latin typeface="Georgia" pitchFamily="18" charset="0"/>
          </a:endParaRPr>
        </a:p>
      </dgm:t>
    </dgm:pt>
    <dgm:pt modelId="{4319B071-238E-453E-BF6B-DBF039D65F00}" type="parTrans" cxnId="{CE1C08C4-1644-4673-81B7-D0B13FE403DC}">
      <dgm:prSet/>
      <dgm:spPr/>
      <dgm:t>
        <a:bodyPr/>
        <a:lstStyle/>
        <a:p>
          <a:endParaRPr lang="ru-RU"/>
        </a:p>
      </dgm:t>
    </dgm:pt>
    <dgm:pt modelId="{55553887-5318-4751-9200-38E8A34FDA69}" type="sibTrans" cxnId="{CE1C08C4-1644-4673-81B7-D0B13FE403DC}">
      <dgm:prSet/>
      <dgm:spPr/>
      <dgm:t>
        <a:bodyPr/>
        <a:lstStyle/>
        <a:p>
          <a:endParaRPr lang="ru-RU"/>
        </a:p>
      </dgm:t>
    </dgm:pt>
    <dgm:pt modelId="{629A02A4-5C82-4027-9F47-F82905635FFB}">
      <dgm:prSet custT="1"/>
      <dgm:spPr/>
      <dgm:t>
        <a:bodyPr/>
        <a:lstStyle/>
        <a:p>
          <a:r>
            <a:rPr lang="ru-RU" sz="1600" b="0" i="1" dirty="0" smtClean="0">
              <a:solidFill>
                <a:srgbClr val="C00000"/>
              </a:solidFill>
              <a:latin typeface="Georgia" pitchFamily="18" charset="0"/>
            </a:rPr>
            <a:t>II место </a:t>
          </a:r>
          <a:r>
            <a:rPr lang="ru-RU" sz="1600" b="0" i="1" dirty="0" smtClean="0">
              <a:latin typeface="Georgia" pitchFamily="18" charset="0"/>
            </a:rPr>
            <a:t>— Катаев Эдуард</a:t>
          </a:r>
          <a:endParaRPr lang="ru-RU" sz="1600" b="0" i="1" dirty="0">
            <a:latin typeface="Georgia" pitchFamily="18" charset="0"/>
          </a:endParaRPr>
        </a:p>
      </dgm:t>
    </dgm:pt>
    <dgm:pt modelId="{FF38219A-C23A-431B-B12C-CEDEB4479ACE}" type="parTrans" cxnId="{3FE19A74-50AC-4B41-A09E-80E2886E507B}">
      <dgm:prSet/>
      <dgm:spPr/>
      <dgm:t>
        <a:bodyPr/>
        <a:lstStyle/>
        <a:p>
          <a:endParaRPr lang="ru-RU"/>
        </a:p>
      </dgm:t>
    </dgm:pt>
    <dgm:pt modelId="{2DE6D9C9-83BB-4CD1-98EB-D4F6EC9D23F8}" type="sibTrans" cxnId="{3FE19A74-50AC-4B41-A09E-80E2886E507B}">
      <dgm:prSet/>
      <dgm:spPr/>
      <dgm:t>
        <a:bodyPr/>
        <a:lstStyle/>
        <a:p>
          <a:endParaRPr lang="ru-RU"/>
        </a:p>
      </dgm:t>
    </dgm:pt>
    <dgm:pt modelId="{EB3E6B8E-CA5A-4517-8DEB-DAA3717DE3AB}">
      <dgm:prSet custT="1"/>
      <dgm:spPr/>
      <dgm:t>
        <a:bodyPr/>
        <a:lstStyle/>
        <a:p>
          <a:r>
            <a:rPr lang="ru-RU" sz="1600" b="0" i="1" dirty="0" smtClean="0">
              <a:solidFill>
                <a:srgbClr val="C00000"/>
              </a:solidFill>
              <a:latin typeface="Georgia" pitchFamily="18" charset="0"/>
            </a:rPr>
            <a:t>III место </a:t>
          </a:r>
          <a:r>
            <a:rPr lang="ru-RU" sz="1600" b="0" i="1" dirty="0" smtClean="0">
              <a:latin typeface="Georgia" pitchFamily="18" charset="0"/>
            </a:rPr>
            <a:t>— </a:t>
          </a:r>
          <a:r>
            <a:rPr lang="ru-RU" sz="1600" b="0" i="1" dirty="0" err="1" smtClean="0">
              <a:latin typeface="Georgia" pitchFamily="18" charset="0"/>
            </a:rPr>
            <a:t>Зангиев</a:t>
          </a:r>
          <a:r>
            <a:rPr lang="ru-RU" sz="1600" b="0" i="1" dirty="0" smtClean="0">
              <a:latin typeface="Georgia" pitchFamily="18" charset="0"/>
            </a:rPr>
            <a:t> Давид</a:t>
          </a:r>
          <a:endParaRPr lang="ru-RU" sz="1600" b="0" i="1" dirty="0">
            <a:latin typeface="Georgia" pitchFamily="18" charset="0"/>
          </a:endParaRPr>
        </a:p>
      </dgm:t>
    </dgm:pt>
    <dgm:pt modelId="{50D05160-6519-4BFE-B6F8-512182EC085C}" type="parTrans" cxnId="{88FD9CAC-0902-4252-A8CF-B019375709AD}">
      <dgm:prSet/>
      <dgm:spPr/>
      <dgm:t>
        <a:bodyPr/>
        <a:lstStyle/>
        <a:p>
          <a:endParaRPr lang="ru-RU"/>
        </a:p>
      </dgm:t>
    </dgm:pt>
    <dgm:pt modelId="{E60A442C-8723-44E7-9290-98B986C4FBE0}" type="sibTrans" cxnId="{88FD9CAC-0902-4252-A8CF-B019375709AD}">
      <dgm:prSet/>
      <dgm:spPr/>
      <dgm:t>
        <a:bodyPr/>
        <a:lstStyle/>
        <a:p>
          <a:endParaRPr lang="ru-RU"/>
        </a:p>
      </dgm:t>
    </dgm:pt>
    <dgm:pt modelId="{1CA9B28B-3AF0-4222-B8B5-269B668E28DD}">
      <dgm:prSet custT="1"/>
      <dgm:spPr/>
      <dgm:t>
        <a:bodyPr/>
        <a:lstStyle/>
        <a:p>
          <a:r>
            <a:rPr lang="ru-RU" sz="1600" b="0" i="1" dirty="0" smtClean="0">
              <a:solidFill>
                <a:srgbClr val="C00000"/>
              </a:solidFill>
              <a:latin typeface="Georgia" pitchFamily="18" charset="0"/>
            </a:rPr>
            <a:t>II место </a:t>
          </a:r>
          <a:r>
            <a:rPr lang="ru-RU" sz="1600" b="0" i="1" dirty="0" smtClean="0">
              <a:latin typeface="Georgia" pitchFamily="18" charset="0"/>
            </a:rPr>
            <a:t>— </a:t>
          </a:r>
          <a:r>
            <a:rPr lang="ru-RU" sz="1600" b="0" i="1" dirty="0" err="1" smtClean="0">
              <a:latin typeface="Georgia" pitchFamily="18" charset="0"/>
            </a:rPr>
            <a:t>Багаев</a:t>
          </a:r>
          <a:r>
            <a:rPr lang="ru-RU" sz="1600" b="0" i="1" dirty="0" smtClean="0">
              <a:latin typeface="Georgia" pitchFamily="18" charset="0"/>
            </a:rPr>
            <a:t> Давид</a:t>
          </a:r>
          <a:endParaRPr lang="ru-RU" sz="1600" b="0" i="1" dirty="0">
            <a:latin typeface="Georgia" pitchFamily="18" charset="0"/>
          </a:endParaRPr>
        </a:p>
      </dgm:t>
    </dgm:pt>
    <dgm:pt modelId="{8CFB667C-A3F8-45CF-9886-F8CA164AF04E}" type="parTrans" cxnId="{1CC3A0B7-9551-4F37-8EAC-7C33CDFA6B6B}">
      <dgm:prSet/>
      <dgm:spPr/>
      <dgm:t>
        <a:bodyPr/>
        <a:lstStyle/>
        <a:p>
          <a:endParaRPr lang="ru-RU"/>
        </a:p>
      </dgm:t>
    </dgm:pt>
    <dgm:pt modelId="{3894E54A-7218-4DEC-B7CF-8D5D1A2DC783}" type="sibTrans" cxnId="{1CC3A0B7-9551-4F37-8EAC-7C33CDFA6B6B}">
      <dgm:prSet/>
      <dgm:spPr/>
      <dgm:t>
        <a:bodyPr/>
        <a:lstStyle/>
        <a:p>
          <a:endParaRPr lang="ru-RU"/>
        </a:p>
      </dgm:t>
    </dgm:pt>
    <dgm:pt modelId="{CACC7327-695D-4072-BAFB-E3307F4CE4E4}">
      <dgm:prSet custT="1"/>
      <dgm:spPr/>
      <dgm:t>
        <a:bodyPr/>
        <a:lstStyle/>
        <a:p>
          <a:r>
            <a:rPr lang="ru-RU" sz="1600" b="0" i="1" dirty="0" smtClean="0">
              <a:solidFill>
                <a:srgbClr val="C00000"/>
              </a:solidFill>
              <a:latin typeface="Georgia" pitchFamily="18" charset="0"/>
            </a:rPr>
            <a:t>III место </a:t>
          </a:r>
          <a:r>
            <a:rPr lang="ru-RU" sz="1600" b="0" i="1" dirty="0" smtClean="0">
              <a:latin typeface="Georgia" pitchFamily="18" charset="0"/>
            </a:rPr>
            <a:t>— </a:t>
          </a:r>
          <a:r>
            <a:rPr lang="ru-RU" sz="1600" b="0" i="1" dirty="0" err="1" smtClean="0">
              <a:latin typeface="Georgia" pitchFamily="18" charset="0"/>
            </a:rPr>
            <a:t>Кожиев</a:t>
          </a:r>
          <a:r>
            <a:rPr lang="ru-RU" sz="1600" b="0" i="1" dirty="0" smtClean="0">
              <a:latin typeface="Georgia" pitchFamily="18" charset="0"/>
            </a:rPr>
            <a:t> Сармат</a:t>
          </a:r>
          <a:endParaRPr lang="ru-RU" sz="1600" b="0" i="1" dirty="0">
            <a:latin typeface="Georgia" pitchFamily="18" charset="0"/>
          </a:endParaRPr>
        </a:p>
      </dgm:t>
    </dgm:pt>
    <dgm:pt modelId="{B31930FC-9105-4E4A-B092-2FA5D3FD472B}" type="parTrans" cxnId="{69B426BF-ABC4-49A8-99C9-7BEE08E4EB74}">
      <dgm:prSet/>
      <dgm:spPr/>
      <dgm:t>
        <a:bodyPr/>
        <a:lstStyle/>
        <a:p>
          <a:endParaRPr lang="ru-RU"/>
        </a:p>
      </dgm:t>
    </dgm:pt>
    <dgm:pt modelId="{3525652D-799B-4A02-88BC-E59330055D6D}" type="sibTrans" cxnId="{69B426BF-ABC4-49A8-99C9-7BEE08E4EB74}">
      <dgm:prSet/>
      <dgm:spPr/>
      <dgm:t>
        <a:bodyPr/>
        <a:lstStyle/>
        <a:p>
          <a:endParaRPr lang="ru-RU"/>
        </a:p>
      </dgm:t>
    </dgm:pt>
    <dgm:pt modelId="{E21A097D-39C3-482D-9834-91226E36628F}">
      <dgm:prSet custT="1"/>
      <dgm:spPr/>
      <dgm:t>
        <a:bodyPr/>
        <a:lstStyle/>
        <a:p>
          <a:r>
            <a:rPr lang="ru-RU" sz="1600" b="0" i="1" dirty="0" smtClean="0">
              <a:solidFill>
                <a:srgbClr val="C00000"/>
              </a:solidFill>
              <a:latin typeface="Georgia" pitchFamily="18" charset="0"/>
            </a:rPr>
            <a:t>III место </a:t>
          </a:r>
          <a:r>
            <a:rPr lang="ru-RU" sz="1600" b="0" i="1" dirty="0" smtClean="0">
              <a:latin typeface="Georgia" pitchFamily="18" charset="0"/>
            </a:rPr>
            <a:t>— </a:t>
          </a:r>
          <a:r>
            <a:rPr lang="ru-RU" sz="1600" b="0" i="1" dirty="0" err="1" smtClean="0">
              <a:latin typeface="Georgia" pitchFamily="18" charset="0"/>
            </a:rPr>
            <a:t>Кудзаев</a:t>
          </a:r>
          <a:r>
            <a:rPr lang="ru-RU" sz="1600" b="0" i="1" dirty="0" smtClean="0">
              <a:latin typeface="Georgia" pitchFamily="18" charset="0"/>
            </a:rPr>
            <a:t> Артем</a:t>
          </a:r>
          <a:endParaRPr lang="ru-RU" sz="1600" b="0" i="1" dirty="0">
            <a:latin typeface="Georgia" pitchFamily="18" charset="0"/>
          </a:endParaRPr>
        </a:p>
      </dgm:t>
    </dgm:pt>
    <dgm:pt modelId="{64013881-BCCE-4590-8360-4E9F164BE87F}" type="parTrans" cxnId="{94B1E505-3781-4D2B-A906-9E1F9863FB0B}">
      <dgm:prSet/>
      <dgm:spPr/>
      <dgm:t>
        <a:bodyPr/>
        <a:lstStyle/>
        <a:p>
          <a:endParaRPr lang="ru-RU"/>
        </a:p>
      </dgm:t>
    </dgm:pt>
    <dgm:pt modelId="{51DD3A65-09CD-448A-A54A-4713CC98E2A7}" type="sibTrans" cxnId="{94B1E505-3781-4D2B-A906-9E1F9863FB0B}">
      <dgm:prSet/>
      <dgm:spPr/>
      <dgm:t>
        <a:bodyPr/>
        <a:lstStyle/>
        <a:p>
          <a:endParaRPr lang="ru-RU"/>
        </a:p>
      </dgm:t>
    </dgm:pt>
    <dgm:pt modelId="{92DB26C0-52EF-4BB7-A24F-AF1902FAF1C0}">
      <dgm:prSet phldrT="[Текст]" custT="1"/>
      <dgm:spPr/>
      <dgm:t>
        <a:bodyPr/>
        <a:lstStyle/>
        <a:p>
          <a:endParaRPr lang="ru-RU" sz="1600" b="0" i="1" dirty="0">
            <a:latin typeface="Georgia" pitchFamily="18" charset="0"/>
          </a:endParaRPr>
        </a:p>
      </dgm:t>
    </dgm:pt>
    <dgm:pt modelId="{455D6A05-135B-41BD-B121-3C052DEAE02A}" type="parTrans" cxnId="{A3AEF50B-1B66-4EC0-A7E4-165E8A3C3F4C}">
      <dgm:prSet/>
      <dgm:spPr/>
      <dgm:t>
        <a:bodyPr/>
        <a:lstStyle/>
        <a:p>
          <a:endParaRPr lang="ru-RU"/>
        </a:p>
      </dgm:t>
    </dgm:pt>
    <dgm:pt modelId="{7B85E14D-416E-419A-8947-43CCE5569081}" type="sibTrans" cxnId="{A3AEF50B-1B66-4EC0-A7E4-165E8A3C3F4C}">
      <dgm:prSet/>
      <dgm:spPr/>
      <dgm:t>
        <a:bodyPr/>
        <a:lstStyle/>
        <a:p>
          <a:endParaRPr lang="ru-RU"/>
        </a:p>
      </dgm:t>
    </dgm:pt>
    <dgm:pt modelId="{7C70AB86-2617-4DA9-AE24-2F98EF9D53C8}">
      <dgm:prSet custT="1"/>
      <dgm:spPr/>
      <dgm:t>
        <a:bodyPr/>
        <a:lstStyle/>
        <a:p>
          <a:endParaRPr lang="ru-RU" sz="1600" b="0" i="1" dirty="0">
            <a:latin typeface="Georgia" pitchFamily="18" charset="0"/>
          </a:endParaRPr>
        </a:p>
      </dgm:t>
    </dgm:pt>
    <dgm:pt modelId="{8131E73A-C9E9-4A95-892E-E0EEA876473B}" type="parTrans" cxnId="{F9F72D6F-3302-4370-83A4-1E1E42555987}">
      <dgm:prSet/>
      <dgm:spPr/>
      <dgm:t>
        <a:bodyPr/>
        <a:lstStyle/>
        <a:p>
          <a:endParaRPr lang="ru-RU"/>
        </a:p>
      </dgm:t>
    </dgm:pt>
    <dgm:pt modelId="{DDCCFE7C-B466-4FA6-BD44-FABF672CA76F}" type="sibTrans" cxnId="{F9F72D6F-3302-4370-83A4-1E1E42555987}">
      <dgm:prSet/>
      <dgm:spPr/>
      <dgm:t>
        <a:bodyPr/>
        <a:lstStyle/>
        <a:p>
          <a:endParaRPr lang="ru-RU"/>
        </a:p>
      </dgm:t>
    </dgm:pt>
    <dgm:pt modelId="{75C61617-551D-45AE-B733-D6A80E9EBAA8}">
      <dgm:prSet phldrT="[Текст]" custT="1"/>
      <dgm:spPr/>
      <dgm:t>
        <a:bodyPr/>
        <a:lstStyle/>
        <a:p>
          <a:endParaRPr lang="ru-RU" sz="1600" b="0" i="1" dirty="0">
            <a:latin typeface="Georgia" pitchFamily="18" charset="0"/>
          </a:endParaRPr>
        </a:p>
      </dgm:t>
    </dgm:pt>
    <dgm:pt modelId="{3E322F66-8271-4278-A8EE-5BC8B645EDFA}" type="parTrans" cxnId="{0B87E8A3-CE0A-4DB9-9302-EF34C9B13617}">
      <dgm:prSet/>
      <dgm:spPr/>
      <dgm:t>
        <a:bodyPr/>
        <a:lstStyle/>
        <a:p>
          <a:endParaRPr lang="ru-RU"/>
        </a:p>
      </dgm:t>
    </dgm:pt>
    <dgm:pt modelId="{448B7189-5222-4AD4-A62A-FFB46E3E3671}" type="sibTrans" cxnId="{0B87E8A3-CE0A-4DB9-9302-EF34C9B13617}">
      <dgm:prSet/>
      <dgm:spPr/>
      <dgm:t>
        <a:bodyPr/>
        <a:lstStyle/>
        <a:p>
          <a:endParaRPr lang="ru-RU"/>
        </a:p>
      </dgm:t>
    </dgm:pt>
    <dgm:pt modelId="{5EECDA15-EAFA-4F17-BE7D-64A5D1A4C560}">
      <dgm:prSet phldrT="[Текст]" custT="1"/>
      <dgm:spPr/>
      <dgm:t>
        <a:bodyPr/>
        <a:lstStyle/>
        <a:p>
          <a:endParaRPr lang="ru-RU" sz="1600" b="0" i="1" dirty="0">
            <a:latin typeface="Georgia" pitchFamily="18" charset="0"/>
          </a:endParaRPr>
        </a:p>
      </dgm:t>
    </dgm:pt>
    <dgm:pt modelId="{F0FAD124-42CC-420E-B4AC-BB5E6B7CF316}" type="parTrans" cxnId="{FACB6A03-6C78-433A-925F-BC8A62E8EED1}">
      <dgm:prSet/>
      <dgm:spPr/>
      <dgm:t>
        <a:bodyPr/>
        <a:lstStyle/>
        <a:p>
          <a:endParaRPr lang="ru-RU"/>
        </a:p>
      </dgm:t>
    </dgm:pt>
    <dgm:pt modelId="{0F45FA64-2F82-43BB-BA9D-16295E4BA1C1}" type="sibTrans" cxnId="{FACB6A03-6C78-433A-925F-BC8A62E8EED1}">
      <dgm:prSet/>
      <dgm:spPr/>
      <dgm:t>
        <a:bodyPr/>
        <a:lstStyle/>
        <a:p>
          <a:endParaRPr lang="ru-RU"/>
        </a:p>
      </dgm:t>
    </dgm:pt>
    <dgm:pt modelId="{D2849335-AD33-4DE7-B64C-B38958F68F50}">
      <dgm:prSet phldrT="[Текст]" custT="1"/>
      <dgm:spPr/>
      <dgm:t>
        <a:bodyPr/>
        <a:lstStyle/>
        <a:p>
          <a:endParaRPr lang="ru-RU" sz="1600" b="0" i="1" dirty="0">
            <a:latin typeface="Georgia" pitchFamily="18" charset="0"/>
          </a:endParaRPr>
        </a:p>
      </dgm:t>
    </dgm:pt>
    <dgm:pt modelId="{F7AC1DCC-631B-4B53-A7EC-05601FFC272D}" type="parTrans" cxnId="{E524FF1E-3245-4279-B910-EAE77EED9672}">
      <dgm:prSet/>
      <dgm:spPr/>
      <dgm:t>
        <a:bodyPr/>
        <a:lstStyle/>
        <a:p>
          <a:endParaRPr lang="ru-RU"/>
        </a:p>
      </dgm:t>
    </dgm:pt>
    <dgm:pt modelId="{FCEC9010-9BE7-4569-8D2E-1098FEB2ACB3}" type="sibTrans" cxnId="{E524FF1E-3245-4279-B910-EAE77EED9672}">
      <dgm:prSet/>
      <dgm:spPr/>
      <dgm:t>
        <a:bodyPr/>
        <a:lstStyle/>
        <a:p>
          <a:endParaRPr lang="ru-RU"/>
        </a:p>
      </dgm:t>
    </dgm:pt>
    <dgm:pt modelId="{BAD76C4B-E30A-472D-A02F-035EE4D0EDC2}">
      <dgm:prSet phldrT="[Текст]" custT="1"/>
      <dgm:spPr/>
      <dgm:t>
        <a:bodyPr/>
        <a:lstStyle/>
        <a:p>
          <a:endParaRPr lang="ru-RU" sz="1600" b="0" i="1" dirty="0">
            <a:latin typeface="Georgia" pitchFamily="18" charset="0"/>
          </a:endParaRPr>
        </a:p>
      </dgm:t>
    </dgm:pt>
    <dgm:pt modelId="{94EBE9D5-F35D-4225-A4CF-490FA5EA7192}" type="parTrans" cxnId="{AF7238FB-546D-40D8-894C-DE8A4245B956}">
      <dgm:prSet/>
      <dgm:spPr/>
      <dgm:t>
        <a:bodyPr/>
        <a:lstStyle/>
        <a:p>
          <a:endParaRPr lang="ru-RU"/>
        </a:p>
      </dgm:t>
    </dgm:pt>
    <dgm:pt modelId="{C9AB77F2-35FC-4864-9DD4-C0B03EB15AED}" type="sibTrans" cxnId="{AF7238FB-546D-40D8-894C-DE8A4245B956}">
      <dgm:prSet/>
      <dgm:spPr/>
      <dgm:t>
        <a:bodyPr/>
        <a:lstStyle/>
        <a:p>
          <a:endParaRPr lang="ru-RU"/>
        </a:p>
      </dgm:t>
    </dgm:pt>
    <dgm:pt modelId="{53FAD9E3-8C0E-44C6-A701-E14A7C3174B0}">
      <dgm:prSet phldrT="[Текст]" custT="1"/>
      <dgm:spPr/>
      <dgm:t>
        <a:bodyPr/>
        <a:lstStyle/>
        <a:p>
          <a:r>
            <a:rPr lang="ru-RU" sz="1400" b="0" i="1" dirty="0" smtClean="0">
              <a:solidFill>
                <a:srgbClr val="C00000"/>
              </a:solidFill>
              <a:latin typeface="Georgia" pitchFamily="18" charset="0"/>
            </a:rPr>
            <a:t>I</a:t>
          </a:r>
          <a:r>
            <a:rPr lang="ru-RU" sz="1600" b="0" i="1" dirty="0" smtClean="0">
              <a:solidFill>
                <a:srgbClr val="C00000"/>
              </a:solidFill>
              <a:latin typeface="Georgia" pitchFamily="18" charset="0"/>
            </a:rPr>
            <a:t> место </a:t>
          </a:r>
          <a:r>
            <a:rPr lang="ru-RU" sz="1600" b="0" i="1" dirty="0" smtClean="0">
              <a:latin typeface="Georgia" pitchFamily="18" charset="0"/>
            </a:rPr>
            <a:t>— Пиров Давид</a:t>
          </a:r>
          <a:endParaRPr lang="ru-RU" sz="1600" b="0" i="1" dirty="0">
            <a:latin typeface="Georgia" pitchFamily="18" charset="0"/>
          </a:endParaRPr>
        </a:p>
      </dgm:t>
    </dgm:pt>
    <dgm:pt modelId="{2572139D-16A4-4FBB-8489-1E0D5597F332}" type="parTrans" cxnId="{45CBC4DC-1A12-4374-8B8D-DE572D1558FA}">
      <dgm:prSet/>
      <dgm:spPr/>
      <dgm:t>
        <a:bodyPr/>
        <a:lstStyle/>
        <a:p>
          <a:endParaRPr lang="ru-RU"/>
        </a:p>
      </dgm:t>
    </dgm:pt>
    <dgm:pt modelId="{04E7C0B5-7938-47C4-BD1A-01F8B54F4358}" type="sibTrans" cxnId="{45CBC4DC-1A12-4374-8B8D-DE572D1558FA}">
      <dgm:prSet/>
      <dgm:spPr/>
      <dgm:t>
        <a:bodyPr/>
        <a:lstStyle/>
        <a:p>
          <a:endParaRPr lang="ru-RU"/>
        </a:p>
      </dgm:t>
    </dgm:pt>
    <dgm:pt modelId="{E261FB1E-20D4-4CEB-B9D8-6467B2A9E455}" type="pres">
      <dgm:prSet presAssocID="{0D13BEEA-D8DB-4E40-8ED3-AEC47072E3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C430A-1448-4A5A-8A37-BCABF9821FD7}" type="pres">
      <dgm:prSet presAssocID="{53D6DB71-29A0-4D0D-A655-06F41C4100F0}" presName="composite" presStyleCnt="0"/>
      <dgm:spPr/>
    </dgm:pt>
    <dgm:pt modelId="{830C320C-600A-4042-856C-67BADF264A4B}" type="pres">
      <dgm:prSet presAssocID="{53D6DB71-29A0-4D0D-A655-06F41C4100F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B141D-005A-4516-9167-0B49724CF8AD}" type="pres">
      <dgm:prSet presAssocID="{53D6DB71-29A0-4D0D-A655-06F41C4100F0}" presName="parSh" presStyleLbl="node1" presStyleIdx="0" presStyleCnt="3"/>
      <dgm:spPr/>
      <dgm:t>
        <a:bodyPr/>
        <a:lstStyle/>
        <a:p>
          <a:endParaRPr lang="ru-RU"/>
        </a:p>
      </dgm:t>
    </dgm:pt>
    <dgm:pt modelId="{12461CA0-BE97-4B0A-9CE2-B0204AB659AD}" type="pres">
      <dgm:prSet presAssocID="{53D6DB71-29A0-4D0D-A655-06F41C4100F0}" presName="desTx" presStyleLbl="fgAcc1" presStyleIdx="0" presStyleCnt="3" custScaleX="11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5E38C-0136-4873-80FF-7D855D0EE06D}" type="pres">
      <dgm:prSet presAssocID="{C3F66F24-F727-415A-80F1-EB6F0CAE952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9081911-FCF5-4C3B-8A33-DDB39DB5583C}" type="pres">
      <dgm:prSet presAssocID="{C3F66F24-F727-415A-80F1-EB6F0CAE9529}" presName="connTx" presStyleLbl="sibTrans2D1" presStyleIdx="0" presStyleCnt="2"/>
      <dgm:spPr/>
      <dgm:t>
        <a:bodyPr/>
        <a:lstStyle/>
        <a:p>
          <a:endParaRPr lang="ru-RU"/>
        </a:p>
      </dgm:t>
    </dgm:pt>
    <dgm:pt modelId="{038BE4A9-63E1-42FE-BECB-8035EC2222A2}" type="pres">
      <dgm:prSet presAssocID="{90D2499B-24E9-483F-9DD4-33A199C812B0}" presName="composite" presStyleCnt="0"/>
      <dgm:spPr/>
    </dgm:pt>
    <dgm:pt modelId="{9E405742-E0D8-4D1A-82EF-0BC74F497C3A}" type="pres">
      <dgm:prSet presAssocID="{90D2499B-24E9-483F-9DD4-33A199C812B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7F54-F5E5-4DAB-AC5F-5A74DA0BEC12}" type="pres">
      <dgm:prSet presAssocID="{90D2499B-24E9-483F-9DD4-33A199C812B0}" presName="parSh" presStyleLbl="node1" presStyleIdx="1" presStyleCnt="3"/>
      <dgm:spPr/>
      <dgm:t>
        <a:bodyPr/>
        <a:lstStyle/>
        <a:p>
          <a:endParaRPr lang="ru-RU"/>
        </a:p>
      </dgm:t>
    </dgm:pt>
    <dgm:pt modelId="{A5F98A7B-6FCC-4F01-BF46-466D5E9458ED}" type="pres">
      <dgm:prSet presAssocID="{90D2499B-24E9-483F-9DD4-33A199C812B0}" presName="desTx" presStyleLbl="fgAcc1" presStyleIdx="1" presStyleCnt="3" custScaleX="109158" custScaleY="103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A526B-9455-48FC-A937-67B87886F209}" type="pres">
      <dgm:prSet presAssocID="{FBE1A184-ACD7-4040-B622-5B1FC6354C2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15762B4-8CB9-4C1B-9C03-64FE41C60692}" type="pres">
      <dgm:prSet presAssocID="{FBE1A184-ACD7-4040-B622-5B1FC6354C21}" presName="connTx" presStyleLbl="sibTrans2D1" presStyleIdx="1" presStyleCnt="2"/>
      <dgm:spPr/>
      <dgm:t>
        <a:bodyPr/>
        <a:lstStyle/>
        <a:p>
          <a:endParaRPr lang="ru-RU"/>
        </a:p>
      </dgm:t>
    </dgm:pt>
    <dgm:pt modelId="{7175A6EF-5ABE-440D-975B-F84666EB67AD}" type="pres">
      <dgm:prSet presAssocID="{8A58A222-6F07-4BE8-8730-18A7B1F69944}" presName="composite" presStyleCnt="0"/>
      <dgm:spPr/>
    </dgm:pt>
    <dgm:pt modelId="{9E125213-B2D7-4E59-859D-9AB9C5D4BCAB}" type="pres">
      <dgm:prSet presAssocID="{8A58A222-6F07-4BE8-8730-18A7B1F6994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A9639-91AA-4288-B9C9-E6F2341F1F2B}" type="pres">
      <dgm:prSet presAssocID="{8A58A222-6F07-4BE8-8730-18A7B1F69944}" presName="parSh" presStyleLbl="node1" presStyleIdx="2" presStyleCnt="3"/>
      <dgm:spPr/>
      <dgm:t>
        <a:bodyPr/>
        <a:lstStyle/>
        <a:p>
          <a:endParaRPr lang="ru-RU"/>
        </a:p>
      </dgm:t>
    </dgm:pt>
    <dgm:pt modelId="{B76A8E02-9141-43D5-BE62-1791B3134592}" type="pres">
      <dgm:prSet presAssocID="{8A58A222-6F07-4BE8-8730-18A7B1F69944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AC6C1-5070-4BFA-BF82-62A04C2A1E3E}" srcId="{53D6DB71-29A0-4D0D-A655-06F41C4100F0}" destId="{E2AD8488-11AB-4F7A-B9D4-C2D2647BE1A5}" srcOrd="2" destOrd="0" parTransId="{65097ADA-0218-4ABC-9A2A-977AD78A7816}" sibTransId="{041322CF-0FE3-4D09-AE21-AB6F4FA122BB}"/>
    <dgm:cxn modelId="{FACB6A03-6C78-433A-925F-BC8A62E8EED1}" srcId="{53D6DB71-29A0-4D0D-A655-06F41C4100F0}" destId="{5EECDA15-EAFA-4F17-BE7D-64A5D1A4C560}" srcOrd="0" destOrd="0" parTransId="{F0FAD124-42CC-420E-B4AC-BB5E6B7CF316}" sibTransId="{0F45FA64-2F82-43BB-BA9D-16295E4BA1C1}"/>
    <dgm:cxn modelId="{A3AEF50B-1B66-4EC0-A7E4-165E8A3C3F4C}" srcId="{90D2499B-24E9-483F-9DD4-33A199C812B0}" destId="{92DB26C0-52EF-4BB7-A24F-AF1902FAF1C0}" srcOrd="2" destOrd="0" parTransId="{455D6A05-135B-41BD-B121-3C052DEAE02A}" sibTransId="{7B85E14D-416E-419A-8947-43CCE5569081}"/>
    <dgm:cxn modelId="{A7618048-3E67-4904-8E25-5C61E09BAAB9}" type="presOf" srcId="{D2849335-AD33-4DE7-B64C-B38958F68F50}" destId="{12461CA0-BE97-4B0A-9CE2-B0204AB659AD}" srcOrd="0" destOrd="1" presId="urn:microsoft.com/office/officeart/2005/8/layout/process3"/>
    <dgm:cxn modelId="{CE1C08C4-1644-4673-81B7-D0B13FE403DC}" srcId="{53D6DB71-29A0-4D0D-A655-06F41C4100F0}" destId="{FC3D754D-4C58-4C90-AF3C-C54F1214EC3F}" srcOrd="4" destOrd="0" parTransId="{4319B071-238E-453E-BF6B-DBF039D65F00}" sibTransId="{55553887-5318-4751-9200-38E8A34FDA69}"/>
    <dgm:cxn modelId="{EC3007D7-CCE9-4523-A3EA-A29AE4C53C93}" type="presOf" srcId="{8A58A222-6F07-4BE8-8730-18A7B1F69944}" destId="{9E125213-B2D7-4E59-859D-9AB9C5D4BCAB}" srcOrd="0" destOrd="0" presId="urn:microsoft.com/office/officeart/2005/8/layout/process3"/>
    <dgm:cxn modelId="{69B426BF-ABC4-49A8-99C9-7BEE08E4EB74}" srcId="{8A58A222-6F07-4BE8-8730-18A7B1F69944}" destId="{CACC7327-695D-4072-BAFB-E3307F4CE4E4}" srcOrd="2" destOrd="0" parTransId="{B31930FC-9105-4E4A-B092-2FA5D3FD472B}" sibTransId="{3525652D-799B-4A02-88BC-E59330055D6D}"/>
    <dgm:cxn modelId="{7633830F-B80C-4957-B587-49DD96EE100D}" type="presOf" srcId="{BAD76C4B-E30A-472D-A02F-035EE4D0EDC2}" destId="{A5F98A7B-6FCC-4F01-BF46-466D5E9458ED}" srcOrd="0" destOrd="0" presId="urn:microsoft.com/office/officeart/2005/8/layout/process3"/>
    <dgm:cxn modelId="{E4B0BEA9-3169-4DFE-80A6-28CD972CD786}" type="presOf" srcId="{CACC7327-695D-4072-BAFB-E3307F4CE4E4}" destId="{B76A8E02-9141-43D5-BE62-1791B3134592}" srcOrd="0" destOrd="2" presId="urn:microsoft.com/office/officeart/2005/8/layout/process3"/>
    <dgm:cxn modelId="{94B1E505-3781-4D2B-A906-9E1F9863FB0B}" srcId="{8A58A222-6F07-4BE8-8730-18A7B1F69944}" destId="{E21A097D-39C3-482D-9834-91226E36628F}" srcOrd="3" destOrd="0" parTransId="{64013881-BCCE-4590-8360-4E9F164BE87F}" sibTransId="{51DD3A65-09CD-448A-A54A-4713CC98E2A7}"/>
    <dgm:cxn modelId="{3894DF4E-8247-471D-878F-B917E689984A}" srcId="{0D13BEEA-D8DB-4E40-8ED3-AEC47072E3E3}" destId="{53D6DB71-29A0-4D0D-A655-06F41C4100F0}" srcOrd="0" destOrd="0" parTransId="{E270B8FF-AA0F-4740-B929-934FEC55E7B9}" sibTransId="{C3F66F24-F727-415A-80F1-EB6F0CAE9529}"/>
    <dgm:cxn modelId="{282CE236-46E0-4518-ABD4-6E2E6EB7F05B}" srcId="{0D13BEEA-D8DB-4E40-8ED3-AEC47072E3E3}" destId="{90D2499B-24E9-483F-9DD4-33A199C812B0}" srcOrd="1" destOrd="0" parTransId="{071DE60A-25F1-4424-94B4-CE6DE0510619}" sibTransId="{FBE1A184-ACD7-4040-B622-5B1FC6354C21}"/>
    <dgm:cxn modelId="{7E290ED7-F116-40D3-AA15-610EE6F93829}" type="presOf" srcId="{FBE1A184-ACD7-4040-B622-5B1FC6354C21}" destId="{94CA526B-9455-48FC-A937-67B87886F209}" srcOrd="0" destOrd="0" presId="urn:microsoft.com/office/officeart/2005/8/layout/process3"/>
    <dgm:cxn modelId="{B3A5A6AF-53FA-48CB-A0F0-7BEC021E7ABA}" type="presOf" srcId="{92DB26C0-52EF-4BB7-A24F-AF1902FAF1C0}" destId="{A5F98A7B-6FCC-4F01-BF46-466D5E9458ED}" srcOrd="0" destOrd="2" presId="urn:microsoft.com/office/officeart/2005/8/layout/process3"/>
    <dgm:cxn modelId="{AF7238FB-546D-40D8-894C-DE8A4245B956}" srcId="{90D2499B-24E9-483F-9DD4-33A199C812B0}" destId="{BAD76C4B-E30A-472D-A02F-035EE4D0EDC2}" srcOrd="0" destOrd="0" parTransId="{94EBE9D5-F35D-4225-A4CF-490FA5EA7192}" sibTransId="{C9AB77F2-35FC-4864-9DD4-C0B03EB15AED}"/>
    <dgm:cxn modelId="{3B6EA5AE-2FC5-41B3-A298-81F2A8F307C9}" type="presOf" srcId="{90D2499B-24E9-483F-9DD4-33A199C812B0}" destId="{9E405742-E0D8-4D1A-82EF-0BC74F497C3A}" srcOrd="0" destOrd="0" presId="urn:microsoft.com/office/officeart/2005/8/layout/process3"/>
    <dgm:cxn modelId="{FDC8C03C-9CE8-4F5F-83B5-57C0094F0E46}" type="presOf" srcId="{90D2499B-24E9-483F-9DD4-33A199C812B0}" destId="{F36B7F54-F5E5-4DAB-AC5F-5A74DA0BEC12}" srcOrd="1" destOrd="0" presId="urn:microsoft.com/office/officeart/2005/8/layout/process3"/>
    <dgm:cxn modelId="{4643300E-1D42-40D6-945E-F917C12FB5DA}" type="presOf" srcId="{75C61617-551D-45AE-B733-D6A80E9EBAA8}" destId="{12461CA0-BE97-4B0A-9CE2-B0204AB659AD}" srcOrd="0" destOrd="3" presId="urn:microsoft.com/office/officeart/2005/8/layout/process3"/>
    <dgm:cxn modelId="{90E12F77-D4F4-4B93-8E7F-B4B9185F6A90}" type="presOf" srcId="{5EECDA15-EAFA-4F17-BE7D-64A5D1A4C560}" destId="{12461CA0-BE97-4B0A-9CE2-B0204AB659AD}" srcOrd="0" destOrd="0" presId="urn:microsoft.com/office/officeart/2005/8/layout/process3"/>
    <dgm:cxn modelId="{DE2FA7C8-CCE3-4D9C-A3B9-A054A030F343}" srcId="{0D13BEEA-D8DB-4E40-8ED3-AEC47072E3E3}" destId="{8A58A222-6F07-4BE8-8730-18A7B1F69944}" srcOrd="2" destOrd="0" parTransId="{90D62015-15FE-4BF6-8B40-5FCF5AED25FA}" sibTransId="{DB1CD827-A5D9-4F6A-BEDA-CDDC5E1C00DC}"/>
    <dgm:cxn modelId="{26C2C57F-D453-425A-8969-09D150C13F25}" type="presOf" srcId="{5F1219E6-CFC1-4508-8EEA-91C209DF1041}" destId="{12461CA0-BE97-4B0A-9CE2-B0204AB659AD}" srcOrd="0" destOrd="5" presId="urn:microsoft.com/office/officeart/2005/8/layout/process3"/>
    <dgm:cxn modelId="{EC8C7A38-132D-4FEB-B621-598A5229AB4B}" type="presOf" srcId="{EB3E6B8E-CA5A-4517-8DEB-DAA3717DE3AB}" destId="{A5F98A7B-6FCC-4F01-BF46-466D5E9458ED}" srcOrd="0" destOrd="5" presId="urn:microsoft.com/office/officeart/2005/8/layout/process3"/>
    <dgm:cxn modelId="{F8921732-8F4A-4924-99D1-086117E3CDBF}" type="presOf" srcId="{53FAD9E3-8C0E-44C6-A701-E14A7C3174B0}" destId="{A5F98A7B-6FCC-4F01-BF46-466D5E9458ED}" srcOrd="0" destOrd="1" presId="urn:microsoft.com/office/officeart/2005/8/layout/process3"/>
    <dgm:cxn modelId="{B6229F8F-44B7-4BE1-8BC2-64137CA7439D}" type="presOf" srcId="{1CA9B28B-3AF0-4222-B8B5-269B668E28DD}" destId="{B76A8E02-9141-43D5-BE62-1791B3134592}" srcOrd="0" destOrd="1" presId="urn:microsoft.com/office/officeart/2005/8/layout/process3"/>
    <dgm:cxn modelId="{E524FF1E-3245-4279-B910-EAE77EED9672}" srcId="{53D6DB71-29A0-4D0D-A655-06F41C4100F0}" destId="{D2849335-AD33-4DE7-B64C-B38958F68F50}" srcOrd="1" destOrd="0" parTransId="{F7AC1DCC-631B-4B53-A7EC-05601FFC272D}" sibTransId="{FCEC9010-9BE7-4569-8D2E-1098FEB2ACB3}"/>
    <dgm:cxn modelId="{0B87E8A3-CE0A-4DB9-9302-EF34C9B13617}" srcId="{53D6DB71-29A0-4D0D-A655-06F41C4100F0}" destId="{75C61617-551D-45AE-B733-D6A80E9EBAA8}" srcOrd="3" destOrd="0" parTransId="{3E322F66-8271-4278-A8EE-5BC8B645EDFA}" sibTransId="{448B7189-5222-4AD4-A62A-FFB46E3E3671}"/>
    <dgm:cxn modelId="{C220274A-0C4B-4676-A7DF-13A7FDD87F1A}" type="presOf" srcId="{629A02A4-5C82-4027-9F47-F82905635FFB}" destId="{A5F98A7B-6FCC-4F01-BF46-466D5E9458ED}" srcOrd="0" destOrd="3" presId="urn:microsoft.com/office/officeart/2005/8/layout/process3"/>
    <dgm:cxn modelId="{47834DF3-5361-4A5D-8784-84FE57CE517B}" type="presOf" srcId="{C3F66F24-F727-415A-80F1-EB6F0CAE9529}" destId="{49081911-FCF5-4C3B-8A33-DDB39DB5583C}" srcOrd="1" destOrd="0" presId="urn:microsoft.com/office/officeart/2005/8/layout/process3"/>
    <dgm:cxn modelId="{47D85048-F79D-48A3-B92B-E6A00BD598AC}" type="presOf" srcId="{FBE1A184-ACD7-4040-B622-5B1FC6354C21}" destId="{C15762B4-8CB9-4C1B-9C03-64FE41C60692}" srcOrd="1" destOrd="0" presId="urn:microsoft.com/office/officeart/2005/8/layout/process3"/>
    <dgm:cxn modelId="{1CC3A0B7-9551-4F37-8EAC-7C33CDFA6B6B}" srcId="{8A58A222-6F07-4BE8-8730-18A7B1F69944}" destId="{1CA9B28B-3AF0-4222-B8B5-269B668E28DD}" srcOrd="1" destOrd="0" parTransId="{8CFB667C-A3F8-45CF-9886-F8CA164AF04E}" sibTransId="{3894E54A-7218-4DEC-B7CF-8D5D1A2DC783}"/>
    <dgm:cxn modelId="{1CE33BAA-2FE0-4EEA-8AB1-25AB7004E77E}" type="presOf" srcId="{53D6DB71-29A0-4D0D-A655-06F41C4100F0}" destId="{830C320C-600A-4042-856C-67BADF264A4B}" srcOrd="0" destOrd="0" presId="urn:microsoft.com/office/officeart/2005/8/layout/process3"/>
    <dgm:cxn modelId="{F9F72D6F-3302-4370-83A4-1E1E42555987}" srcId="{90D2499B-24E9-483F-9DD4-33A199C812B0}" destId="{7C70AB86-2617-4DA9-AE24-2F98EF9D53C8}" srcOrd="4" destOrd="0" parTransId="{8131E73A-C9E9-4A95-892E-E0EEA876473B}" sibTransId="{DDCCFE7C-B466-4FA6-BD44-FABF672CA76F}"/>
    <dgm:cxn modelId="{9A312D27-4CFE-48F6-8BF1-0E06D0D033DD}" type="presOf" srcId="{FC3D754D-4C58-4C90-AF3C-C54F1214EC3F}" destId="{12461CA0-BE97-4B0A-9CE2-B0204AB659AD}" srcOrd="0" destOrd="4" presId="urn:microsoft.com/office/officeart/2005/8/layout/process3"/>
    <dgm:cxn modelId="{A3E267B9-EBAB-4187-BD28-457970E3EC1D}" srcId="{53D6DB71-29A0-4D0D-A655-06F41C4100F0}" destId="{5F1219E6-CFC1-4508-8EEA-91C209DF1041}" srcOrd="5" destOrd="0" parTransId="{9E43CB66-C7FB-4D69-97DF-06E181F77368}" sibTransId="{8E2A9F9D-933D-4ADF-9BDA-7F819F6CA635}"/>
    <dgm:cxn modelId="{88FD9CAC-0902-4252-A8CF-B019375709AD}" srcId="{90D2499B-24E9-483F-9DD4-33A199C812B0}" destId="{EB3E6B8E-CA5A-4517-8DEB-DAA3717DE3AB}" srcOrd="5" destOrd="0" parTransId="{50D05160-6519-4BFE-B6F8-512182EC085C}" sibTransId="{E60A442C-8723-44E7-9290-98B986C4FBE0}"/>
    <dgm:cxn modelId="{D777B4D8-5C3F-4868-AF1F-DD60C8EDFA26}" type="presOf" srcId="{53D6DB71-29A0-4D0D-A655-06F41C4100F0}" destId="{E21B141D-005A-4516-9167-0B49724CF8AD}" srcOrd="1" destOrd="0" presId="urn:microsoft.com/office/officeart/2005/8/layout/process3"/>
    <dgm:cxn modelId="{34A166BD-7CC1-4673-8142-F42BA20BA0A3}" type="presOf" srcId="{C3F66F24-F727-415A-80F1-EB6F0CAE9529}" destId="{9A05E38C-0136-4873-80FF-7D855D0EE06D}" srcOrd="0" destOrd="0" presId="urn:microsoft.com/office/officeart/2005/8/layout/process3"/>
    <dgm:cxn modelId="{45CBC4DC-1A12-4374-8B8D-DE572D1558FA}" srcId="{90D2499B-24E9-483F-9DD4-33A199C812B0}" destId="{53FAD9E3-8C0E-44C6-A701-E14A7C3174B0}" srcOrd="1" destOrd="0" parTransId="{2572139D-16A4-4FBB-8489-1E0D5597F332}" sibTransId="{04E7C0B5-7938-47C4-BD1A-01F8B54F4358}"/>
    <dgm:cxn modelId="{10F2F9BE-A682-4392-8A2A-FA446150295A}" type="presOf" srcId="{ED762979-A46F-425D-9551-C3E934BE805A}" destId="{B76A8E02-9141-43D5-BE62-1791B3134592}" srcOrd="0" destOrd="0" presId="urn:microsoft.com/office/officeart/2005/8/layout/process3"/>
    <dgm:cxn modelId="{8F78D233-6F24-4F3D-903C-D10B0AB407A4}" type="presOf" srcId="{7C70AB86-2617-4DA9-AE24-2F98EF9D53C8}" destId="{A5F98A7B-6FCC-4F01-BF46-466D5E9458ED}" srcOrd="0" destOrd="4" presId="urn:microsoft.com/office/officeart/2005/8/layout/process3"/>
    <dgm:cxn modelId="{6A0AAF3C-7382-45BD-9A91-27ADD22B7C19}" srcId="{8A58A222-6F07-4BE8-8730-18A7B1F69944}" destId="{ED762979-A46F-425D-9551-C3E934BE805A}" srcOrd="0" destOrd="0" parTransId="{0D5B4AEB-6367-445F-959C-2F9A970DE64F}" sibTransId="{DE0D2873-E8D0-43FB-B901-C1C5ABD83932}"/>
    <dgm:cxn modelId="{F15FB2E0-CE88-4D98-8854-73B6B8776D2B}" type="presOf" srcId="{0D13BEEA-D8DB-4E40-8ED3-AEC47072E3E3}" destId="{E261FB1E-20D4-4CEB-B9D8-6467B2A9E455}" srcOrd="0" destOrd="0" presId="urn:microsoft.com/office/officeart/2005/8/layout/process3"/>
    <dgm:cxn modelId="{3FE19A74-50AC-4B41-A09E-80E2886E507B}" srcId="{90D2499B-24E9-483F-9DD4-33A199C812B0}" destId="{629A02A4-5C82-4027-9F47-F82905635FFB}" srcOrd="3" destOrd="0" parTransId="{FF38219A-C23A-431B-B12C-CEDEB4479ACE}" sibTransId="{2DE6D9C9-83BB-4CD1-98EB-D4F6EC9D23F8}"/>
    <dgm:cxn modelId="{0E896687-5168-4CB8-B41A-6F0A429D23A6}" type="presOf" srcId="{E21A097D-39C3-482D-9834-91226E36628F}" destId="{B76A8E02-9141-43D5-BE62-1791B3134592}" srcOrd="0" destOrd="3" presId="urn:microsoft.com/office/officeart/2005/8/layout/process3"/>
    <dgm:cxn modelId="{7361EAE0-9247-4756-9B26-0509CCD373E7}" type="presOf" srcId="{E2AD8488-11AB-4F7A-B9D4-C2D2647BE1A5}" destId="{12461CA0-BE97-4B0A-9CE2-B0204AB659AD}" srcOrd="0" destOrd="2" presId="urn:microsoft.com/office/officeart/2005/8/layout/process3"/>
    <dgm:cxn modelId="{41687FFC-00F1-4781-B090-00760AA7E7BF}" type="presOf" srcId="{8A58A222-6F07-4BE8-8730-18A7B1F69944}" destId="{8F4A9639-91AA-4288-B9C9-E6F2341F1F2B}" srcOrd="1" destOrd="0" presId="urn:microsoft.com/office/officeart/2005/8/layout/process3"/>
    <dgm:cxn modelId="{DE9D52F4-F056-40F1-A8C7-1CC554785857}" type="presParOf" srcId="{E261FB1E-20D4-4CEB-B9D8-6467B2A9E455}" destId="{E43C430A-1448-4A5A-8A37-BCABF9821FD7}" srcOrd="0" destOrd="0" presId="urn:microsoft.com/office/officeart/2005/8/layout/process3"/>
    <dgm:cxn modelId="{EDC7E15C-06DE-4E42-B521-646EB272794E}" type="presParOf" srcId="{E43C430A-1448-4A5A-8A37-BCABF9821FD7}" destId="{830C320C-600A-4042-856C-67BADF264A4B}" srcOrd="0" destOrd="0" presId="urn:microsoft.com/office/officeart/2005/8/layout/process3"/>
    <dgm:cxn modelId="{C14FC166-FDE2-42A8-B916-226A420BD520}" type="presParOf" srcId="{E43C430A-1448-4A5A-8A37-BCABF9821FD7}" destId="{E21B141D-005A-4516-9167-0B49724CF8AD}" srcOrd="1" destOrd="0" presId="urn:microsoft.com/office/officeart/2005/8/layout/process3"/>
    <dgm:cxn modelId="{635D0AA2-1E75-4786-8012-47FBB629F736}" type="presParOf" srcId="{E43C430A-1448-4A5A-8A37-BCABF9821FD7}" destId="{12461CA0-BE97-4B0A-9CE2-B0204AB659AD}" srcOrd="2" destOrd="0" presId="urn:microsoft.com/office/officeart/2005/8/layout/process3"/>
    <dgm:cxn modelId="{BC720F9B-03EE-4102-8AF6-BC3329108F26}" type="presParOf" srcId="{E261FB1E-20D4-4CEB-B9D8-6467B2A9E455}" destId="{9A05E38C-0136-4873-80FF-7D855D0EE06D}" srcOrd="1" destOrd="0" presId="urn:microsoft.com/office/officeart/2005/8/layout/process3"/>
    <dgm:cxn modelId="{96C71C21-402C-4C07-AFF5-0547D36E6B08}" type="presParOf" srcId="{9A05E38C-0136-4873-80FF-7D855D0EE06D}" destId="{49081911-FCF5-4C3B-8A33-DDB39DB5583C}" srcOrd="0" destOrd="0" presId="urn:microsoft.com/office/officeart/2005/8/layout/process3"/>
    <dgm:cxn modelId="{A8B1828D-2B45-40B1-ABC7-FB13CE881975}" type="presParOf" srcId="{E261FB1E-20D4-4CEB-B9D8-6467B2A9E455}" destId="{038BE4A9-63E1-42FE-BECB-8035EC2222A2}" srcOrd="2" destOrd="0" presId="urn:microsoft.com/office/officeart/2005/8/layout/process3"/>
    <dgm:cxn modelId="{3E4AC144-6F67-4819-A308-298510AF176F}" type="presParOf" srcId="{038BE4A9-63E1-42FE-BECB-8035EC2222A2}" destId="{9E405742-E0D8-4D1A-82EF-0BC74F497C3A}" srcOrd="0" destOrd="0" presId="urn:microsoft.com/office/officeart/2005/8/layout/process3"/>
    <dgm:cxn modelId="{1BD87C49-F7CE-4184-95EA-84C75603C4C0}" type="presParOf" srcId="{038BE4A9-63E1-42FE-BECB-8035EC2222A2}" destId="{F36B7F54-F5E5-4DAB-AC5F-5A74DA0BEC12}" srcOrd="1" destOrd="0" presId="urn:microsoft.com/office/officeart/2005/8/layout/process3"/>
    <dgm:cxn modelId="{532202EE-A5D1-4504-BA35-2F13584135A6}" type="presParOf" srcId="{038BE4A9-63E1-42FE-BECB-8035EC2222A2}" destId="{A5F98A7B-6FCC-4F01-BF46-466D5E9458ED}" srcOrd="2" destOrd="0" presId="urn:microsoft.com/office/officeart/2005/8/layout/process3"/>
    <dgm:cxn modelId="{3665D28A-50EA-41B1-8593-28325CD6E5BD}" type="presParOf" srcId="{E261FB1E-20D4-4CEB-B9D8-6467B2A9E455}" destId="{94CA526B-9455-48FC-A937-67B87886F209}" srcOrd="3" destOrd="0" presId="urn:microsoft.com/office/officeart/2005/8/layout/process3"/>
    <dgm:cxn modelId="{A5E8C60B-360A-42AF-8242-A60EF4F263B7}" type="presParOf" srcId="{94CA526B-9455-48FC-A937-67B87886F209}" destId="{C15762B4-8CB9-4C1B-9C03-64FE41C60692}" srcOrd="0" destOrd="0" presId="urn:microsoft.com/office/officeart/2005/8/layout/process3"/>
    <dgm:cxn modelId="{04BD583E-43CA-4874-9B7E-0FC6AB569B58}" type="presParOf" srcId="{E261FB1E-20D4-4CEB-B9D8-6467B2A9E455}" destId="{7175A6EF-5ABE-440D-975B-F84666EB67AD}" srcOrd="4" destOrd="0" presId="urn:microsoft.com/office/officeart/2005/8/layout/process3"/>
    <dgm:cxn modelId="{B5531465-54E0-490C-B0FF-155259A3DEE5}" type="presParOf" srcId="{7175A6EF-5ABE-440D-975B-F84666EB67AD}" destId="{9E125213-B2D7-4E59-859D-9AB9C5D4BCAB}" srcOrd="0" destOrd="0" presId="urn:microsoft.com/office/officeart/2005/8/layout/process3"/>
    <dgm:cxn modelId="{B8700490-3978-49AC-AA00-18D313E13E69}" type="presParOf" srcId="{7175A6EF-5ABE-440D-975B-F84666EB67AD}" destId="{8F4A9639-91AA-4288-B9C9-E6F2341F1F2B}" srcOrd="1" destOrd="0" presId="urn:microsoft.com/office/officeart/2005/8/layout/process3"/>
    <dgm:cxn modelId="{B19B2D2D-E2D7-437C-ADAC-DBD4C055CE7A}" type="presParOf" srcId="{7175A6EF-5ABE-440D-975B-F84666EB67AD}" destId="{B76A8E02-9141-43D5-BE62-1791B3134592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BFCDC-EAA0-4CA5-8107-D1FC60C5F21A}">
      <dsp:nvSpPr>
        <dsp:cNvPr id="0" name=""/>
        <dsp:cNvSpPr/>
      </dsp:nvSpPr>
      <dsp:spPr>
        <a:xfrm>
          <a:off x="0" y="1425105"/>
          <a:ext cx="2505543" cy="987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Georgia" pitchFamily="18" charset="0"/>
            </a:rPr>
            <a:t>32 кг</a:t>
          </a:r>
          <a:r>
            <a:rPr lang="ru-RU" sz="3200" b="1" i="1" kern="1200" dirty="0" smtClean="0"/>
            <a:t>.</a:t>
          </a:r>
          <a:endParaRPr lang="ru-RU" sz="3200" kern="1200" dirty="0"/>
        </a:p>
      </dsp:txBody>
      <dsp:txXfrm>
        <a:off x="0" y="1425105"/>
        <a:ext cx="2505543" cy="987456"/>
      </dsp:txXfrm>
    </dsp:sp>
    <dsp:sp modelId="{C322A255-E7B3-4E85-8490-1F8F5E0E1DDD}">
      <dsp:nvSpPr>
        <dsp:cNvPr id="0" name=""/>
        <dsp:cNvSpPr/>
      </dsp:nvSpPr>
      <dsp:spPr>
        <a:xfrm>
          <a:off x="49698" y="2317051"/>
          <a:ext cx="2443505" cy="24585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i="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C00000"/>
              </a:solidFill>
              <a:latin typeface="Georgia" pitchFamily="18" charset="0"/>
            </a:rPr>
            <a:t>1 место- </a:t>
          </a:r>
          <a:r>
            <a:rPr lang="ru-RU" sz="1800" b="0" i="0" kern="1200" dirty="0" err="1" smtClean="0">
              <a:latin typeface="Georgia" pitchFamily="18" charset="0"/>
            </a:rPr>
            <a:t>Цкаев</a:t>
          </a:r>
          <a:r>
            <a:rPr lang="ru-RU" sz="1800" b="0" i="0" kern="1200" dirty="0" smtClean="0">
              <a:latin typeface="Georgia" pitchFamily="18" charset="0"/>
            </a:rPr>
            <a:t> Рустам;</a:t>
          </a:r>
          <a:endParaRPr lang="ru-RU" sz="1800" b="0" i="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C00000"/>
              </a:solidFill>
              <a:latin typeface="Georgia" pitchFamily="18" charset="0"/>
            </a:rPr>
            <a:t>2 место- </a:t>
          </a:r>
          <a:r>
            <a:rPr lang="ru-RU" sz="1800" b="0" i="0" kern="1200" dirty="0" err="1" smtClean="0">
              <a:latin typeface="Georgia" pitchFamily="18" charset="0"/>
            </a:rPr>
            <a:t>Пухаев</a:t>
          </a:r>
          <a:r>
            <a:rPr lang="ru-RU" sz="1800" b="0" i="0" kern="1200" dirty="0" smtClean="0">
              <a:latin typeface="Georgia" pitchFamily="18" charset="0"/>
            </a:rPr>
            <a:t> Аслан</a:t>
          </a:r>
          <a:endParaRPr lang="ru-RU" sz="1800" b="0" i="0" kern="1200" dirty="0">
            <a:latin typeface="Georg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rgbClr val="C00000"/>
              </a:solidFill>
              <a:latin typeface="Georgia" pitchFamily="18" charset="0"/>
            </a:rPr>
            <a:t>3 место- </a:t>
          </a:r>
          <a:r>
            <a:rPr lang="ru-RU" sz="1800" b="0" i="0" kern="1200" dirty="0" err="1" smtClean="0">
              <a:latin typeface="Georgia" pitchFamily="18" charset="0"/>
            </a:rPr>
            <a:t>Кодзаев</a:t>
          </a:r>
          <a:r>
            <a:rPr lang="ru-RU" sz="1800" b="0" i="0" kern="1200" dirty="0" smtClean="0">
              <a:latin typeface="Georgia" pitchFamily="18" charset="0"/>
            </a:rPr>
            <a:t> Эрик</a:t>
          </a:r>
          <a:endParaRPr lang="ru-RU" sz="1800" b="0" i="0" kern="1200" dirty="0">
            <a:latin typeface="Georgia" pitchFamily="18" charset="0"/>
          </a:endParaRPr>
        </a:p>
      </dsp:txBody>
      <dsp:txXfrm>
        <a:off x="49698" y="2317051"/>
        <a:ext cx="2443505" cy="2458543"/>
      </dsp:txXfrm>
    </dsp:sp>
    <dsp:sp modelId="{2C41D839-7B0B-4E18-9386-1E8CBBEA1DF4}">
      <dsp:nvSpPr>
        <dsp:cNvPr id="0" name=""/>
        <dsp:cNvSpPr/>
      </dsp:nvSpPr>
      <dsp:spPr>
        <a:xfrm>
          <a:off x="2849325" y="1425026"/>
          <a:ext cx="2401763" cy="1022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Georgia" pitchFamily="18" charset="0"/>
            </a:rPr>
            <a:t>35кг.</a:t>
          </a:r>
          <a:endParaRPr lang="ru-RU" sz="3200" b="1" i="0" kern="1200" dirty="0">
            <a:latin typeface="Georgia" pitchFamily="18" charset="0"/>
          </a:endParaRPr>
        </a:p>
      </dsp:txBody>
      <dsp:txXfrm>
        <a:off x="2849325" y="1425026"/>
        <a:ext cx="2401763" cy="1022461"/>
      </dsp:txXfrm>
    </dsp:sp>
    <dsp:sp modelId="{AC09765F-AD89-451D-95E3-3DE6101B9AA0}">
      <dsp:nvSpPr>
        <dsp:cNvPr id="0" name=""/>
        <dsp:cNvSpPr/>
      </dsp:nvSpPr>
      <dsp:spPr>
        <a:xfrm>
          <a:off x="2863424" y="2343722"/>
          <a:ext cx="2401763" cy="24217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C00000"/>
              </a:solidFill>
              <a:latin typeface="Georgia" pitchFamily="18" charset="0"/>
            </a:rPr>
            <a:t>1 место- </a:t>
          </a:r>
          <a:r>
            <a:rPr lang="ru-RU" sz="1600" b="0" i="0" kern="1200" dirty="0" smtClean="0">
              <a:latin typeface="Georgia" pitchFamily="18" charset="0"/>
            </a:rPr>
            <a:t>Гаглоев Филип;</a:t>
          </a:r>
          <a:endParaRPr lang="ru-RU" sz="1600" b="0" i="0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C00000"/>
              </a:solidFill>
              <a:latin typeface="Georgia" pitchFamily="18" charset="0"/>
            </a:rPr>
            <a:t>2 место- </a:t>
          </a:r>
          <a:r>
            <a:rPr lang="ru-RU" sz="1600" b="0" i="0" kern="1200" dirty="0" smtClean="0">
              <a:latin typeface="Georgia" pitchFamily="18" charset="0"/>
            </a:rPr>
            <a:t>Доев Марат</a:t>
          </a:r>
          <a:endParaRPr lang="ru-RU" sz="1600" b="0" i="0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C00000"/>
              </a:solidFill>
              <a:latin typeface="Georgia" pitchFamily="18" charset="0"/>
            </a:rPr>
            <a:t>3 место- </a:t>
          </a:r>
          <a:r>
            <a:rPr lang="ru-RU" sz="1600" b="0" i="0" kern="1200" dirty="0" smtClean="0">
              <a:latin typeface="Georgia" pitchFamily="18" charset="0"/>
            </a:rPr>
            <a:t>Качмазов Артур</a:t>
          </a:r>
          <a:endParaRPr lang="ru-RU" sz="1600" b="0" i="0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C00000"/>
              </a:solidFill>
              <a:latin typeface="Georgia" pitchFamily="18" charset="0"/>
            </a:rPr>
            <a:t>3 место- </a:t>
          </a:r>
          <a:r>
            <a:rPr lang="ru-RU" sz="1600" b="0" i="0" kern="1200" dirty="0" err="1" smtClean="0">
              <a:latin typeface="Georgia" pitchFamily="18" charset="0"/>
            </a:rPr>
            <a:t>Бестаев</a:t>
          </a:r>
          <a:r>
            <a:rPr lang="ru-RU" sz="1600" b="0" i="0" kern="1200" dirty="0" smtClean="0">
              <a:latin typeface="Georgia" pitchFamily="18" charset="0"/>
            </a:rPr>
            <a:t> Арсен</a:t>
          </a:r>
          <a:endParaRPr lang="ru-RU" sz="1600" b="0" i="0" kern="1200" dirty="0">
            <a:latin typeface="Georgia" pitchFamily="18" charset="0"/>
          </a:endParaRPr>
        </a:p>
      </dsp:txBody>
      <dsp:txXfrm>
        <a:off x="2863424" y="2343722"/>
        <a:ext cx="2401763" cy="2421719"/>
      </dsp:txXfrm>
    </dsp:sp>
    <dsp:sp modelId="{31446A89-239A-4B8A-81F0-ABAE79D3F928}">
      <dsp:nvSpPr>
        <dsp:cNvPr id="0" name=""/>
        <dsp:cNvSpPr/>
      </dsp:nvSpPr>
      <dsp:spPr>
        <a:xfrm>
          <a:off x="5499695" y="1363792"/>
          <a:ext cx="2401763" cy="956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Georgia" pitchFamily="18" charset="0"/>
            </a:rPr>
            <a:t>41 кг.</a:t>
          </a:r>
          <a:endParaRPr lang="ru-RU" sz="3200" i="0" kern="1200" dirty="0">
            <a:latin typeface="Georgia" pitchFamily="18" charset="0"/>
          </a:endParaRPr>
        </a:p>
      </dsp:txBody>
      <dsp:txXfrm>
        <a:off x="5499695" y="1363792"/>
        <a:ext cx="2401763" cy="956058"/>
      </dsp:txXfrm>
    </dsp:sp>
    <dsp:sp modelId="{5799F12E-F688-4DB1-B50F-45C1F1FB2FDA}">
      <dsp:nvSpPr>
        <dsp:cNvPr id="0" name=""/>
        <dsp:cNvSpPr/>
      </dsp:nvSpPr>
      <dsp:spPr>
        <a:xfrm>
          <a:off x="5499695" y="2291618"/>
          <a:ext cx="2401763" cy="24735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C00000"/>
              </a:solidFill>
              <a:latin typeface="Georgia" pitchFamily="18" charset="0"/>
            </a:rPr>
            <a:t>1 место- </a:t>
          </a:r>
          <a:r>
            <a:rPr lang="ru-RU" sz="1600" b="0" i="0" kern="1200" dirty="0" err="1" smtClean="0">
              <a:latin typeface="Georgia" pitchFamily="18" charset="0"/>
            </a:rPr>
            <a:t>Кулумбеков</a:t>
          </a:r>
          <a:r>
            <a:rPr lang="ru-RU" sz="1600" b="0" i="0" kern="1200" dirty="0" smtClean="0">
              <a:latin typeface="Georgia" pitchFamily="18" charset="0"/>
            </a:rPr>
            <a:t> Тамерлан</a:t>
          </a:r>
          <a:endParaRPr lang="ru-RU" sz="1600" b="0" i="0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C00000"/>
              </a:solidFill>
              <a:latin typeface="Georgia" pitchFamily="18" charset="0"/>
            </a:rPr>
            <a:t>2 место- </a:t>
          </a:r>
          <a:r>
            <a:rPr lang="ru-RU" sz="1600" b="0" i="0" kern="1200" dirty="0" err="1" smtClean="0">
              <a:latin typeface="Georgia" pitchFamily="18" charset="0"/>
            </a:rPr>
            <a:t>Тебиев</a:t>
          </a:r>
          <a:r>
            <a:rPr lang="ru-RU" sz="1600" b="0" i="0" kern="1200" dirty="0" smtClean="0">
              <a:latin typeface="Georgia" pitchFamily="18" charset="0"/>
            </a:rPr>
            <a:t> Сослан</a:t>
          </a:r>
          <a:endParaRPr lang="ru-RU" sz="1600" b="0" i="0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C00000"/>
              </a:solidFill>
              <a:latin typeface="Georgia" pitchFamily="18" charset="0"/>
            </a:rPr>
            <a:t>3 место- </a:t>
          </a:r>
          <a:r>
            <a:rPr lang="ru-RU" sz="1600" b="0" i="0" kern="1200" dirty="0" err="1" smtClean="0">
              <a:latin typeface="Georgia" pitchFamily="18" charset="0"/>
            </a:rPr>
            <a:t>Кодзаев</a:t>
          </a:r>
          <a:r>
            <a:rPr lang="ru-RU" sz="1600" b="0" i="0" kern="1200" dirty="0" smtClean="0">
              <a:latin typeface="Georgia" pitchFamily="18" charset="0"/>
            </a:rPr>
            <a:t> Давид</a:t>
          </a:r>
          <a:endParaRPr lang="ru-RU" sz="1600" b="0" i="0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kern="1200" dirty="0" smtClean="0">
              <a:solidFill>
                <a:srgbClr val="C00000"/>
              </a:solidFill>
              <a:latin typeface="Georgia" pitchFamily="18" charset="0"/>
            </a:rPr>
            <a:t>3 место- </a:t>
          </a:r>
          <a:r>
            <a:rPr lang="ru-RU" sz="1600" b="0" i="0" kern="1200" dirty="0" err="1" smtClean="0">
              <a:latin typeface="Georgia" pitchFamily="18" charset="0"/>
            </a:rPr>
            <a:t>Гасинов</a:t>
          </a:r>
          <a:r>
            <a:rPr lang="ru-RU" sz="1600" b="0" i="0" kern="1200" dirty="0" smtClean="0">
              <a:latin typeface="Georgia" pitchFamily="18" charset="0"/>
            </a:rPr>
            <a:t> Сармат</a:t>
          </a:r>
          <a:endParaRPr lang="ru-RU" sz="1600" b="0" i="0" kern="1200" dirty="0">
            <a:latin typeface="Georgia" pitchFamily="18" charset="0"/>
          </a:endParaRPr>
        </a:p>
      </dsp:txBody>
      <dsp:txXfrm>
        <a:off x="5499695" y="2291618"/>
        <a:ext cx="2401763" cy="2473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B141D-005A-4516-9167-0B49724CF8AD}">
      <dsp:nvSpPr>
        <dsp:cNvPr id="0" name=""/>
        <dsp:cNvSpPr/>
      </dsp:nvSpPr>
      <dsp:spPr>
        <a:xfrm>
          <a:off x="4959" y="836062"/>
          <a:ext cx="1873310" cy="133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Georgia" pitchFamily="18" charset="0"/>
            </a:rPr>
            <a:t>32 кг</a:t>
          </a:r>
          <a:endParaRPr lang="ru-RU" sz="3100" b="1" kern="1200" dirty="0">
            <a:latin typeface="Georgia" pitchFamily="18" charset="0"/>
          </a:endParaRPr>
        </a:p>
      </dsp:txBody>
      <dsp:txXfrm>
        <a:off x="4959" y="836062"/>
        <a:ext cx="1873310" cy="749324"/>
      </dsp:txXfrm>
    </dsp:sp>
    <dsp:sp modelId="{12461CA0-BE97-4B0A-9CE2-B0204AB659AD}">
      <dsp:nvSpPr>
        <dsp:cNvPr id="0" name=""/>
        <dsp:cNvSpPr/>
      </dsp:nvSpPr>
      <dsp:spPr>
        <a:xfrm>
          <a:off x="262922" y="1585386"/>
          <a:ext cx="2124765" cy="2868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rgbClr val="C00000"/>
              </a:solidFill>
              <a:latin typeface="Georgia" pitchFamily="18" charset="0"/>
            </a:rPr>
            <a:t>I место </a:t>
          </a:r>
          <a:r>
            <a:rPr lang="ru-RU" sz="1600" b="0" i="1" kern="1200" dirty="0" smtClean="0">
              <a:latin typeface="Georgia" pitchFamily="18" charset="0"/>
            </a:rPr>
            <a:t>— </a:t>
          </a:r>
          <a:r>
            <a:rPr lang="ru-RU" sz="1600" b="0" i="1" kern="1200" dirty="0" err="1" smtClean="0">
              <a:latin typeface="Georgia" pitchFamily="18" charset="0"/>
            </a:rPr>
            <a:t>Албегов</a:t>
          </a:r>
          <a:r>
            <a:rPr lang="ru-RU" sz="1600" b="0" i="1" kern="1200" dirty="0" smtClean="0">
              <a:latin typeface="Georgia" pitchFamily="18" charset="0"/>
            </a:rPr>
            <a:t> Марат</a:t>
          </a: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rgbClr val="C00000"/>
              </a:solidFill>
              <a:latin typeface="Georgia" pitchFamily="18" charset="0"/>
            </a:rPr>
            <a:t>III мест </a:t>
          </a:r>
          <a:r>
            <a:rPr lang="ru-RU" sz="1600" b="0" i="1" kern="1200" dirty="0" smtClean="0">
              <a:latin typeface="Georgia" pitchFamily="18" charset="0"/>
            </a:rPr>
            <a:t>– </a:t>
          </a:r>
          <a:r>
            <a:rPr lang="ru-RU" sz="1600" b="0" i="1" kern="1200" dirty="0" err="1" smtClean="0">
              <a:latin typeface="Georgia" pitchFamily="18" charset="0"/>
            </a:rPr>
            <a:t>Цалоев</a:t>
          </a:r>
          <a:r>
            <a:rPr lang="ru-RU" sz="1600" b="0" i="1" kern="1200" dirty="0" smtClean="0">
              <a:latin typeface="Georgia" pitchFamily="18" charset="0"/>
            </a:rPr>
            <a:t> </a:t>
          </a:r>
          <a:r>
            <a:rPr lang="ru-RU" sz="1600" b="0" i="1" kern="1200" dirty="0" err="1" smtClean="0">
              <a:latin typeface="Georgia" pitchFamily="18" charset="0"/>
            </a:rPr>
            <a:t>Хетаг</a:t>
          </a:r>
          <a:r>
            <a:rPr lang="ru-RU" sz="1600" b="0" i="1" kern="1200" dirty="0" smtClean="0">
              <a:latin typeface="Georgia" pitchFamily="18" charset="0"/>
            </a:rPr>
            <a:t>.</a:t>
          </a: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Georgia" pitchFamily="18" charset="0"/>
          </a:endParaRPr>
        </a:p>
      </dsp:txBody>
      <dsp:txXfrm>
        <a:off x="325154" y="1647618"/>
        <a:ext cx="2000301" cy="2744004"/>
      </dsp:txXfrm>
    </dsp:sp>
    <dsp:sp modelId="{9A05E38C-0136-4873-80FF-7D855D0EE06D}">
      <dsp:nvSpPr>
        <dsp:cNvPr id="0" name=""/>
        <dsp:cNvSpPr/>
      </dsp:nvSpPr>
      <dsp:spPr>
        <a:xfrm rot="21572234">
          <a:off x="2193678" y="964710"/>
          <a:ext cx="668709" cy="466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193680" y="1058555"/>
        <a:ext cx="528789" cy="279840"/>
      </dsp:txXfrm>
    </dsp:sp>
    <dsp:sp modelId="{F36B7F54-F5E5-4DAB-AC5F-5A74DA0BEC12}">
      <dsp:nvSpPr>
        <dsp:cNvPr id="0" name=""/>
        <dsp:cNvSpPr/>
      </dsp:nvSpPr>
      <dsp:spPr>
        <a:xfrm>
          <a:off x="3139945" y="810740"/>
          <a:ext cx="1873310" cy="133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Georgia" pitchFamily="18" charset="0"/>
            </a:rPr>
            <a:t>42 кг</a:t>
          </a:r>
          <a:endParaRPr lang="ru-RU" sz="3100" b="1" kern="1200" dirty="0">
            <a:latin typeface="Georgia" pitchFamily="18" charset="0"/>
          </a:endParaRPr>
        </a:p>
      </dsp:txBody>
      <dsp:txXfrm>
        <a:off x="3139945" y="810740"/>
        <a:ext cx="1873310" cy="749324"/>
      </dsp:txXfrm>
    </dsp:sp>
    <dsp:sp modelId="{A5F98A7B-6FCC-4F01-BF46-466D5E9458ED}">
      <dsp:nvSpPr>
        <dsp:cNvPr id="0" name=""/>
        <dsp:cNvSpPr/>
      </dsp:nvSpPr>
      <dsp:spPr>
        <a:xfrm>
          <a:off x="3437857" y="1509422"/>
          <a:ext cx="2044868" cy="2969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i="1" kern="1200" dirty="0">
            <a:latin typeface="Georgi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1" kern="1200" dirty="0" smtClean="0">
              <a:solidFill>
                <a:srgbClr val="C00000"/>
              </a:solidFill>
              <a:latin typeface="Georgia" pitchFamily="18" charset="0"/>
            </a:rPr>
            <a:t>I</a:t>
          </a:r>
          <a:r>
            <a:rPr lang="ru-RU" sz="1600" b="0" i="1" kern="1200" dirty="0" smtClean="0">
              <a:solidFill>
                <a:srgbClr val="C00000"/>
              </a:solidFill>
              <a:latin typeface="Georgia" pitchFamily="18" charset="0"/>
            </a:rPr>
            <a:t> место </a:t>
          </a:r>
          <a:r>
            <a:rPr lang="ru-RU" sz="1600" b="0" i="1" kern="1200" dirty="0" smtClean="0">
              <a:latin typeface="Georgia" pitchFamily="18" charset="0"/>
            </a:rPr>
            <a:t>— Пиров Давид</a:t>
          </a: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rgbClr val="C00000"/>
              </a:solidFill>
              <a:latin typeface="Georgia" pitchFamily="18" charset="0"/>
            </a:rPr>
            <a:t>II место </a:t>
          </a:r>
          <a:r>
            <a:rPr lang="ru-RU" sz="1600" b="0" i="1" kern="1200" dirty="0" smtClean="0">
              <a:latin typeface="Georgia" pitchFamily="18" charset="0"/>
            </a:rPr>
            <a:t>— Катаев Эдуард</a:t>
          </a: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rgbClr val="C00000"/>
              </a:solidFill>
              <a:latin typeface="Georgia" pitchFamily="18" charset="0"/>
            </a:rPr>
            <a:t>III место </a:t>
          </a:r>
          <a:r>
            <a:rPr lang="ru-RU" sz="1600" b="0" i="1" kern="1200" dirty="0" smtClean="0">
              <a:latin typeface="Georgia" pitchFamily="18" charset="0"/>
            </a:rPr>
            <a:t>— </a:t>
          </a:r>
          <a:r>
            <a:rPr lang="ru-RU" sz="1600" b="0" i="1" kern="1200" dirty="0" err="1" smtClean="0">
              <a:latin typeface="Georgia" pitchFamily="18" charset="0"/>
            </a:rPr>
            <a:t>Зангиев</a:t>
          </a:r>
          <a:r>
            <a:rPr lang="ru-RU" sz="1600" b="0" i="1" kern="1200" dirty="0" smtClean="0">
              <a:latin typeface="Georgia" pitchFamily="18" charset="0"/>
            </a:rPr>
            <a:t> Давид</a:t>
          </a:r>
          <a:endParaRPr lang="ru-RU" sz="1600" b="0" i="1" kern="1200" dirty="0">
            <a:latin typeface="Georgia" pitchFamily="18" charset="0"/>
          </a:endParaRPr>
        </a:p>
      </dsp:txBody>
      <dsp:txXfrm>
        <a:off x="3497749" y="1569314"/>
        <a:ext cx="1925084" cy="2849970"/>
      </dsp:txXfrm>
    </dsp:sp>
    <dsp:sp modelId="{94CA526B-9455-48FC-A937-67B87886F209}">
      <dsp:nvSpPr>
        <dsp:cNvPr id="0" name=""/>
        <dsp:cNvSpPr/>
      </dsp:nvSpPr>
      <dsp:spPr>
        <a:xfrm rot="28125">
          <a:off x="5318677" y="965013"/>
          <a:ext cx="647537" cy="4664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318679" y="1057721"/>
        <a:ext cx="507617" cy="279840"/>
      </dsp:txXfrm>
    </dsp:sp>
    <dsp:sp modelId="{8F4A9639-91AA-4288-B9C9-E6F2341F1F2B}">
      <dsp:nvSpPr>
        <dsp:cNvPr id="0" name=""/>
        <dsp:cNvSpPr/>
      </dsp:nvSpPr>
      <dsp:spPr>
        <a:xfrm>
          <a:off x="6234983" y="836062"/>
          <a:ext cx="1873310" cy="133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Georgia" pitchFamily="18" charset="0"/>
            </a:rPr>
            <a:t>46 кг</a:t>
          </a:r>
          <a:endParaRPr lang="ru-RU" sz="3100" b="1" kern="1200" dirty="0">
            <a:latin typeface="Georgia" pitchFamily="18" charset="0"/>
          </a:endParaRPr>
        </a:p>
      </dsp:txBody>
      <dsp:txXfrm>
        <a:off x="6234983" y="836062"/>
        <a:ext cx="1873310" cy="749324"/>
      </dsp:txXfrm>
    </dsp:sp>
    <dsp:sp modelId="{B76A8E02-9141-43D5-BE62-1791B3134592}">
      <dsp:nvSpPr>
        <dsp:cNvPr id="0" name=""/>
        <dsp:cNvSpPr/>
      </dsp:nvSpPr>
      <dsp:spPr>
        <a:xfrm>
          <a:off x="6618673" y="1585386"/>
          <a:ext cx="1873310" cy="2868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1" kern="1200" dirty="0" smtClean="0">
              <a:solidFill>
                <a:srgbClr val="C00000"/>
              </a:solidFill>
              <a:latin typeface="Georgia" pitchFamily="18" charset="0"/>
            </a:rPr>
            <a:t>I</a:t>
          </a:r>
          <a:r>
            <a:rPr lang="ru-RU" sz="1600" b="0" i="1" kern="1200" dirty="0" smtClean="0">
              <a:solidFill>
                <a:srgbClr val="C00000"/>
              </a:solidFill>
              <a:latin typeface="Georgia" pitchFamily="18" charset="0"/>
            </a:rPr>
            <a:t> место </a:t>
          </a:r>
          <a:r>
            <a:rPr lang="ru-RU" sz="1600" b="0" i="1" kern="1200" dirty="0" smtClean="0">
              <a:latin typeface="Georgia" pitchFamily="18" charset="0"/>
            </a:rPr>
            <a:t>—</a:t>
          </a:r>
          <a:r>
            <a:rPr lang="ru-RU" sz="1600" b="0" i="1" kern="1200" dirty="0" err="1" smtClean="0">
              <a:latin typeface="Georgia" pitchFamily="18" charset="0"/>
            </a:rPr>
            <a:t>Цховребов</a:t>
          </a:r>
          <a:r>
            <a:rPr lang="ru-RU" sz="1600" b="0" i="1" kern="1200" dirty="0" smtClean="0">
              <a:latin typeface="Georgia" pitchFamily="18" charset="0"/>
            </a:rPr>
            <a:t> Арсен</a:t>
          </a: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rgbClr val="C00000"/>
              </a:solidFill>
              <a:latin typeface="Georgia" pitchFamily="18" charset="0"/>
            </a:rPr>
            <a:t>II место </a:t>
          </a:r>
          <a:r>
            <a:rPr lang="ru-RU" sz="1600" b="0" i="1" kern="1200" dirty="0" smtClean="0">
              <a:latin typeface="Georgia" pitchFamily="18" charset="0"/>
            </a:rPr>
            <a:t>— </a:t>
          </a:r>
          <a:r>
            <a:rPr lang="ru-RU" sz="1600" b="0" i="1" kern="1200" dirty="0" err="1" smtClean="0">
              <a:latin typeface="Georgia" pitchFamily="18" charset="0"/>
            </a:rPr>
            <a:t>Багаев</a:t>
          </a:r>
          <a:r>
            <a:rPr lang="ru-RU" sz="1600" b="0" i="1" kern="1200" dirty="0" smtClean="0">
              <a:latin typeface="Georgia" pitchFamily="18" charset="0"/>
            </a:rPr>
            <a:t> Давид</a:t>
          </a: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rgbClr val="C00000"/>
              </a:solidFill>
              <a:latin typeface="Georgia" pitchFamily="18" charset="0"/>
            </a:rPr>
            <a:t>III место </a:t>
          </a:r>
          <a:r>
            <a:rPr lang="ru-RU" sz="1600" b="0" i="1" kern="1200" dirty="0" smtClean="0">
              <a:latin typeface="Georgia" pitchFamily="18" charset="0"/>
            </a:rPr>
            <a:t>— </a:t>
          </a:r>
          <a:r>
            <a:rPr lang="ru-RU" sz="1600" b="0" i="1" kern="1200" dirty="0" err="1" smtClean="0">
              <a:latin typeface="Georgia" pitchFamily="18" charset="0"/>
            </a:rPr>
            <a:t>Кожиев</a:t>
          </a:r>
          <a:r>
            <a:rPr lang="ru-RU" sz="1600" b="0" i="1" kern="1200" dirty="0" smtClean="0">
              <a:latin typeface="Georgia" pitchFamily="18" charset="0"/>
            </a:rPr>
            <a:t> Сармат</a:t>
          </a:r>
          <a:endParaRPr lang="ru-RU" sz="1600" b="0" i="1" kern="1200" dirty="0">
            <a:latin typeface="Georgi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1" kern="1200" dirty="0" smtClean="0">
              <a:solidFill>
                <a:srgbClr val="C00000"/>
              </a:solidFill>
              <a:latin typeface="Georgia" pitchFamily="18" charset="0"/>
            </a:rPr>
            <a:t>III место </a:t>
          </a:r>
          <a:r>
            <a:rPr lang="ru-RU" sz="1600" b="0" i="1" kern="1200" dirty="0" smtClean="0">
              <a:latin typeface="Georgia" pitchFamily="18" charset="0"/>
            </a:rPr>
            <a:t>— </a:t>
          </a:r>
          <a:r>
            <a:rPr lang="ru-RU" sz="1600" b="0" i="1" kern="1200" dirty="0" err="1" smtClean="0">
              <a:latin typeface="Georgia" pitchFamily="18" charset="0"/>
            </a:rPr>
            <a:t>Кудзаев</a:t>
          </a:r>
          <a:r>
            <a:rPr lang="ru-RU" sz="1600" b="0" i="1" kern="1200" dirty="0" smtClean="0">
              <a:latin typeface="Georgia" pitchFamily="18" charset="0"/>
            </a:rPr>
            <a:t> Артем</a:t>
          </a:r>
          <a:endParaRPr lang="ru-RU" sz="1600" b="0" i="1" kern="1200" dirty="0">
            <a:latin typeface="Georgia" pitchFamily="18" charset="0"/>
          </a:endParaRPr>
        </a:p>
      </dsp:txBody>
      <dsp:txXfrm>
        <a:off x="6673540" y="1640253"/>
        <a:ext cx="1763576" cy="2758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7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0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2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7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4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1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2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1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E8EF-00A1-4B54-8175-99FE2C5FAD19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4F35F-28F4-4B63-A24B-D44D3F5AF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0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R\Desktop\if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67" y="3260876"/>
            <a:ext cx="1152979" cy="11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R\Desktop\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1" y="2175306"/>
            <a:ext cx="1431407" cy="113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R\Desktop\i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71" y="352220"/>
            <a:ext cx="1187000" cy="13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R\Desktop\v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62" y="4795680"/>
            <a:ext cx="1368151" cy="132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5429" y="1732108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Баскетбол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7148" y="281767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Дзюдо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7" y="2937003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Футбол</a:t>
            </a:r>
            <a:r>
              <a:rPr lang="ru-RU" dirty="0" smtClean="0">
                <a:solidFill>
                  <a:srgbClr val="0000CC"/>
                </a:solidFill>
                <a:latin typeface="Georgia" pitchFamily="18" charset="0"/>
              </a:rPr>
              <a:t> </a:t>
            </a:r>
            <a:endParaRPr lang="ru-RU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0642" y="2668317"/>
            <a:ext cx="3652534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Детско-юношеская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 спортивная школа</a:t>
            </a: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Georgia" pitchFamily="18" charset="0"/>
              </a:rPr>
              <a:t>г.Беслан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371" y="5234213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Georgia" pitchFamily="18" charset="0"/>
              </a:rPr>
              <a:t>Борьба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636692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WR\Desktop\depositphotos_244279452-stock-illustration-freestyle-wrestling-fight-blue-r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" b="10937"/>
          <a:stretch/>
        </p:blipFill>
        <p:spPr bwMode="auto">
          <a:xfrm>
            <a:off x="2627694" y="5416693"/>
            <a:ext cx="1944307" cy="129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3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Открытый </a:t>
            </a:r>
            <a:r>
              <a:rPr lang="ru-RU" sz="1600" b="1" dirty="0">
                <a:latin typeface="Georgia" pitchFamily="18" charset="0"/>
              </a:rPr>
              <a:t>турнир по вольной борьбе, посвященный памяти основоположника  вольной борьбы в Правобережном районе Заслуженного Тренера России </a:t>
            </a:r>
            <a:r>
              <a:rPr lang="ru-RU" sz="1600" b="1" dirty="0" err="1">
                <a:latin typeface="Georgia" pitchFamily="18" charset="0"/>
              </a:rPr>
              <a:t>Хазби</a:t>
            </a:r>
            <a:r>
              <a:rPr lang="ru-RU" sz="1600" b="1" dirty="0">
                <a:latin typeface="Georgia" pitchFamily="18" charset="0"/>
              </a:rPr>
              <a:t> </a:t>
            </a:r>
            <a:r>
              <a:rPr lang="ru-RU" sz="1600" b="1" dirty="0" err="1">
                <a:latin typeface="Georgia" pitchFamily="18" charset="0"/>
              </a:rPr>
              <a:t>Батрбековича</a:t>
            </a:r>
            <a:r>
              <a:rPr lang="ru-RU" sz="1600" b="1" dirty="0">
                <a:latin typeface="Georgia" pitchFamily="18" charset="0"/>
              </a:rPr>
              <a:t> </a:t>
            </a:r>
            <a:r>
              <a:rPr lang="ru-RU" sz="1600" b="1" dirty="0" err="1">
                <a:latin typeface="Georgia" pitchFamily="18" charset="0"/>
              </a:rPr>
              <a:t>Бугулова</a:t>
            </a:r>
            <a:r>
              <a:rPr lang="ru-RU" sz="1600" b="1" dirty="0">
                <a:latin typeface="Georgia" pitchFamily="18" charset="0"/>
              </a:rPr>
              <a:t>, среди юношей 2003-2005 г.р., 2009-2011 г.р</a:t>
            </a:r>
            <a:r>
              <a:rPr lang="ru-RU" sz="1600" b="1" dirty="0" smtClean="0">
                <a:latin typeface="Georgia" pitchFamily="18" charset="0"/>
              </a:rPr>
              <a:t>.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7170" name="Picture 2" descr="C:\Users\WR\Desktop\2 полугодие ВР\спортшкола\5\20210413_1351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9" y="1527989"/>
            <a:ext cx="4166940" cy="376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R\Desktop\2 полугодие ВР\спортшкола\5\20210413_13515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84" y="1747023"/>
            <a:ext cx="4127261" cy="23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8144" y="6392710"/>
            <a:ext cx="24304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9 - 10 апреля 2021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года 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0324" y="437950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Победителей и призеров награждал двукратный чемпион Европы, призер чемпионата Мира 2019г 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Артур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Найфонов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2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1864234"/>
              </p:ext>
            </p:extLst>
          </p:nvPr>
        </p:nvGraphicFramePr>
        <p:xfrm>
          <a:off x="323528" y="1009531"/>
          <a:ext cx="8496944" cy="528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0" y="653974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WR\Desktop\kisspng-clip-art-school-winner-5b4faeac1280c1.823727251531948716075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36220"/>
            <a:ext cx="1296144" cy="15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WR\Desktop\depositphotos_11012864-stock-illustration-gold-silver-and-bronze-medal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9" r="1552" b="11599"/>
          <a:stretch/>
        </p:blipFill>
        <p:spPr bwMode="auto">
          <a:xfrm>
            <a:off x="32638" y="19407"/>
            <a:ext cx="2570863" cy="9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5918"/>
            <a:ext cx="916214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Республиканский </a:t>
            </a:r>
            <a:r>
              <a:rPr lang="ru-RU" sz="1600" b="1" dirty="0">
                <a:latin typeface="Georgia" pitchFamily="18" charset="0"/>
              </a:rPr>
              <a:t>фестиваль Всероссийского физкультурно — спортивного комплекса «Готов к труду и обороне» (ГТО)  </a:t>
            </a:r>
            <a:r>
              <a:rPr lang="ru-RU" sz="1600" b="1" dirty="0" smtClean="0">
                <a:latin typeface="Georgia" pitchFamily="18" charset="0"/>
              </a:rPr>
              <a:t>приуроченный </a:t>
            </a:r>
            <a:r>
              <a:rPr lang="ru-RU" sz="1600" b="1" dirty="0">
                <a:latin typeface="Georgia" pitchFamily="18" charset="0"/>
              </a:rPr>
              <a:t>к </a:t>
            </a:r>
            <a:r>
              <a:rPr lang="ru-RU" sz="1600" b="1" dirty="0" smtClean="0">
                <a:latin typeface="Georgia" pitchFamily="18" charset="0"/>
              </a:rPr>
              <a:t>90-летию </a:t>
            </a:r>
            <a:r>
              <a:rPr lang="ru-RU" sz="1600" b="1" dirty="0">
                <a:latin typeface="Georgia" pitchFamily="18" charset="0"/>
              </a:rPr>
              <a:t>создания Всесоюзного физкультурного комплекса «Готов к труду и обороне СССР» (ГТО</a:t>
            </a:r>
            <a:r>
              <a:rPr lang="ru-RU" sz="1600" b="1" dirty="0" smtClean="0">
                <a:latin typeface="Georgia" pitchFamily="18" charset="0"/>
              </a:rPr>
              <a:t>)</a:t>
            </a:r>
          </a:p>
        </p:txBody>
      </p:sp>
      <p:pic>
        <p:nvPicPr>
          <p:cNvPr id="9218" name="Picture 2" descr="C:\Users\WR\Desktop\2 полугодие ВР\спортшкола\6\IMG-20210417-WA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49" y="1873627"/>
            <a:ext cx="2448272" cy="3264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372203" y="6392710"/>
            <a:ext cx="2064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17 апреля 2021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года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518" y="3083362"/>
            <a:ext cx="45053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Гусов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Эльбрус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— СОШ №6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г.Беслана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Кусова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Милена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 СОШ №6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г.Беслана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Кокоева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Ираида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 СОШ №4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г.Беслана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Смайлиева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Алина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 СОШ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с.Зильги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Кадзаева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itchFamily="18" charset="0"/>
              </a:rPr>
              <a:t>Наргиза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 СОШ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с.Хумалаг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     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Гузитаева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itchFamily="18" charset="0"/>
              </a:rPr>
              <a:t>Евелина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 СОШ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с.Н.Батако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Хубежты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itchFamily="18" charset="0"/>
              </a:rPr>
              <a:t>Хетаг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 ДЮСШ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г.Беслана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Дзуцева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itchFamily="18" charset="0"/>
              </a:rPr>
              <a:t>Мадина</a:t>
            </a: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 ДЮСШ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г.Беслана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1" y="2044730"/>
            <a:ext cx="4176465" cy="3385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Georgia" pitchFamily="18" charset="0"/>
              </a:rPr>
              <a:t>Команда заняла III </a:t>
            </a:r>
            <a:r>
              <a:rPr lang="ru-RU" sz="1600" b="1" i="1" dirty="0" smtClean="0">
                <a:solidFill>
                  <a:srgbClr val="C00000"/>
                </a:solidFill>
                <a:latin typeface="Georgia" pitchFamily="18" charset="0"/>
              </a:rPr>
              <a:t>место</a:t>
            </a:r>
            <a:endParaRPr lang="ru-RU" sz="16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WR\Desktop\1464158314_avatar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63326"/>
            <a:ext cx="1186895" cy="78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331640" y="120311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C00000"/>
                </a:solidFill>
                <a:latin typeface="Georgia" pitchFamily="18" charset="0"/>
              </a:rPr>
              <a:t>Правобережный район представляла</a:t>
            </a: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Georgia" pitchFamily="18" charset="0"/>
              </a:rPr>
              <a:t> сборная команда сотрудников </a:t>
            </a:r>
            <a:r>
              <a:rPr lang="ru-RU" sz="1600" i="1" dirty="0" smtClean="0">
                <a:solidFill>
                  <a:srgbClr val="C00000"/>
                </a:solidFill>
                <a:latin typeface="Georgia" pitchFamily="18" charset="0"/>
              </a:rPr>
              <a:t>ОУ</a:t>
            </a:r>
            <a:endParaRPr lang="ru-RU" sz="1600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0" name="Picture 2" descr="C:\Users\WR\Desktop\istockphoto-950707172-612x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3007"/>
            <a:ext cx="1649005" cy="1929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86212"/>
            <a:ext cx="915180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  <a:cs typeface="Times New Roman" pitchFamily="18" charset="0"/>
              </a:rPr>
              <a:t>Открытое Первенство Правобережного района по вольной борьбе среди юношей  2004-2005 г.р., и 2006-2007 г.р.</a:t>
            </a:r>
            <a:endParaRPr lang="ru-RU" sz="1600" dirty="0" smtClean="0">
              <a:solidFill>
                <a:schemeClr val="bg1">
                  <a:lumMod val="9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R\Desktop\2 полугодие ВР\спортшкола\1\20210216_115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700808"/>
            <a:ext cx="3785285" cy="3715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WR\Desktop\2 полугодие ВР\спортшкола\1\20210216_115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38" y="2132857"/>
            <a:ext cx="3744416" cy="39185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3" y="6479119"/>
            <a:ext cx="2212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00CC"/>
                </a:solidFill>
                <a:latin typeface="Georgia" pitchFamily="18" charset="0"/>
                <a:cs typeface="Times New Roman" pitchFamily="18" charset="0"/>
              </a:rPr>
              <a:t>13 февраля 2021 </a:t>
            </a:r>
            <a:r>
              <a:rPr lang="ru-RU" sz="1600" dirty="0" smtClean="0">
                <a:solidFill>
                  <a:srgbClr val="0000CC"/>
                </a:solidFill>
                <a:latin typeface="Georgia" pitchFamily="18" charset="0"/>
                <a:cs typeface="Times New Roman" pitchFamily="18" charset="0"/>
              </a:rPr>
              <a:t>года</a:t>
            </a:r>
            <a:endParaRPr lang="ru-RU" sz="16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751" y="644218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rgbClr val="0000CC"/>
                </a:solidFill>
                <a:latin typeface="Georgia" pitchFamily="18" charset="0"/>
              </a:rPr>
              <a:t>г.Беслан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" y="6442262"/>
            <a:ext cx="9151807" cy="110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8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1129435"/>
              </p:ext>
            </p:extLst>
          </p:nvPr>
        </p:nvGraphicFramePr>
        <p:xfrm>
          <a:off x="827584" y="836593"/>
          <a:ext cx="7992888" cy="625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9752" y="390392"/>
            <a:ext cx="5112568" cy="3385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Победители и призеры среди 2006-2007 г.р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WR\Desktop\2-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 t="5509" r="16345"/>
          <a:stretch/>
        </p:blipFill>
        <p:spPr bwMode="auto">
          <a:xfrm>
            <a:off x="107505" y="0"/>
            <a:ext cx="1317067" cy="17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R\Desktop\2 полугодие ВР\спортшкола\1\20210216_115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50769"/>
            <a:ext cx="2273409" cy="304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R\Desktop\2 полугодие ВР\спортшкола\1\20210216_1151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6"/>
          <a:stretch/>
        </p:blipFill>
        <p:spPr bwMode="auto">
          <a:xfrm>
            <a:off x="3635896" y="3465867"/>
            <a:ext cx="1985300" cy="274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R\Desktop\2 полугодие ВР\спортшкола\1\20210216_115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50769"/>
            <a:ext cx="2248007" cy="29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626155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WR\Desktop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58" y="1075460"/>
            <a:ext cx="1584176" cy="154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WR\Desktop\отчёт 2021 доп\2 полугодие ВР\спортшкола\5\IMG-20210413-WA00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5" t="5076" b="12426"/>
          <a:stretch/>
        </p:blipFill>
        <p:spPr bwMode="auto">
          <a:xfrm>
            <a:off x="6084168" y="3429000"/>
            <a:ext cx="2808312" cy="2820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R\Desktop\отчёт 2021 доп\2 полугодие ВР\спортшкола\5\IMG-20210413-WA002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1"/>
          <a:stretch/>
        </p:blipFill>
        <p:spPr bwMode="auto">
          <a:xfrm>
            <a:off x="179512" y="3590198"/>
            <a:ext cx="2805323" cy="2756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6633"/>
            <a:ext cx="9131781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Первенство </a:t>
            </a:r>
            <a:r>
              <a:rPr lang="ru-RU" sz="1600" b="1" dirty="0">
                <a:solidFill>
                  <a:schemeClr val="bg1"/>
                </a:solidFill>
                <a:latin typeface="Georgia" pitchFamily="18" charset="0"/>
              </a:rPr>
              <a:t>Правобережного района по вольной борьбе среди юношей 2008-2010 г.р., посвященное памяти 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Заслуженного </a:t>
            </a:r>
            <a:r>
              <a:rPr lang="ru-RU" sz="1600" b="1" dirty="0">
                <a:solidFill>
                  <a:schemeClr val="bg1"/>
                </a:solidFill>
                <a:latin typeface="Georgia" pitchFamily="18" charset="0"/>
              </a:rPr>
              <a:t>Тренера России Ефимова Л.В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b="7551"/>
          <a:stretch/>
        </p:blipFill>
        <p:spPr bwMode="auto">
          <a:xfrm>
            <a:off x="35496" y="1009532"/>
            <a:ext cx="1740682" cy="1931951"/>
          </a:xfrm>
          <a:prstGeom prst="ellipse">
            <a:avLst/>
          </a:prstGeom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 descr="C:\Users\WR\Desktop\2 полугодие ВР\спортшкола\2\IMG-20210228-WA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-143" r="-592" b="4948"/>
          <a:stretch/>
        </p:blipFill>
        <p:spPr bwMode="auto">
          <a:xfrm>
            <a:off x="6063132" y="1276699"/>
            <a:ext cx="2824717" cy="2069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6686154" y="6392710"/>
            <a:ext cx="2228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27 февраля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2021 года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4" y="6355776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</a:t>
            </a:r>
            <a:r>
              <a:rPr lang="ru-RU" dirty="0" smtClean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7" name="Picture 2" descr="C:\Users\WR\Desktop\2 полугодие ВР\спортшкола\2\IMG-20210228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941" y="2311509"/>
            <a:ext cx="3912190" cy="357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496" y="6366926"/>
            <a:ext cx="913178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WR\Desktop\v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73" y="4638735"/>
            <a:ext cx="1289920" cy="12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0" y="31825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0" y="653974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40011" y="3399481"/>
            <a:ext cx="3312368" cy="2308324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Georgia" pitchFamily="18" charset="0"/>
              </a:rPr>
              <a:t>I </a:t>
            </a:r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место </a:t>
            </a:r>
            <a:r>
              <a:rPr lang="ru-RU" sz="1600" dirty="0">
                <a:latin typeface="Georgia" pitchFamily="18" charset="0"/>
              </a:rPr>
              <a:t>— 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Диамбеков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Тимур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 место </a:t>
            </a:r>
            <a:r>
              <a:rPr lang="ru-RU" sz="1600" dirty="0">
                <a:latin typeface="Georgia" pitchFamily="18" charset="0"/>
              </a:rPr>
              <a:t>— Гудзиев </a:t>
            </a:r>
            <a:r>
              <a:rPr lang="ru-RU" sz="1600" dirty="0" smtClean="0">
                <a:latin typeface="Georgia" pitchFamily="18" charset="0"/>
              </a:rPr>
              <a:t>Давид</a:t>
            </a:r>
            <a:endParaRPr lang="ru-RU" sz="1600" dirty="0"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latin typeface="Georgia" pitchFamily="18" charset="0"/>
              </a:rPr>
              <a:t>— 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Бигаев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Георгий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latin typeface="Georgia" pitchFamily="18" charset="0"/>
              </a:rPr>
              <a:t>— 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Валиев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Алихан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latin typeface="Georgia" pitchFamily="18" charset="0"/>
              </a:rPr>
              <a:t> 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Georgia" pitchFamily="18" charset="0"/>
              </a:rPr>
              <a:t>I </a:t>
            </a:r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Гиголаев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Давид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 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Албегов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Георгий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Цалоев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Георгий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Сидаков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Хетаг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91074"/>
            <a:ext cx="3240360" cy="230832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Georgia" pitchFamily="18" charset="0"/>
              </a:rPr>
              <a:t>I </a:t>
            </a:r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Плиев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Хетаг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 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Плиев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Давид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Пухаев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Арсен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Плиев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Сослан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dirty="0">
                <a:latin typeface="Georgia" pitchFamily="18" charset="0"/>
              </a:rPr>
              <a:t> 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Georgia" pitchFamily="18" charset="0"/>
              </a:rPr>
              <a:t>I </a:t>
            </a:r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Дзиов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Александр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 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Тибилов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Вадим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Дзугутов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Руслан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Гагиев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Сослан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3" name="Picture 3" descr="C:\Users\WR\Desktop\2 полугодие ВР\спортшкола\2\IMG-20210228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2" y="447250"/>
            <a:ext cx="3224505" cy="2563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4" descr="C:\Users\WR\Desktop\2 полугодие ВР\спортшкола\2\IMG-20210228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56" y="3370025"/>
            <a:ext cx="3623708" cy="2927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Стрелка вправо 1"/>
          <p:cNvSpPr/>
          <p:nvPr/>
        </p:nvSpPr>
        <p:spPr>
          <a:xfrm>
            <a:off x="4355976" y="1268760"/>
            <a:ext cx="576064" cy="146896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WR\Desktop\2 полугодие ВР\спортшкола\6\IMG-20210417-WA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2304256" cy="306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"/>
            <a:ext cx="2555776" cy="340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35" y="2256559"/>
            <a:ext cx="3402734" cy="2554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915817" y="524591"/>
            <a:ext cx="3312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  <a:latin typeface="Georgia" pitchFamily="18" charset="0"/>
              </a:rPr>
              <a:t>I место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— </a:t>
            </a:r>
            <a:r>
              <a:rPr lang="ru-RU" sz="1600" i="1" dirty="0" err="1">
                <a:solidFill>
                  <a:srgbClr val="002060"/>
                </a:solidFill>
                <a:latin typeface="Georgia" pitchFamily="18" charset="0"/>
              </a:rPr>
              <a:t>Мамуков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Давид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i="1" dirty="0">
                <a:solidFill>
                  <a:srgbClr val="C00000"/>
                </a:solidFill>
                <a:latin typeface="Georgia" pitchFamily="18" charset="0"/>
              </a:rPr>
              <a:t>II место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— </a:t>
            </a:r>
            <a:r>
              <a:rPr lang="ru-RU" sz="1600" i="1" dirty="0" err="1">
                <a:solidFill>
                  <a:srgbClr val="002060"/>
                </a:solidFill>
                <a:latin typeface="Georgia" pitchFamily="18" charset="0"/>
              </a:rPr>
              <a:t>Пухаев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Аслан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i="1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— </a:t>
            </a:r>
            <a:r>
              <a:rPr lang="ru-RU" sz="1600" i="1" dirty="0" err="1">
                <a:solidFill>
                  <a:srgbClr val="002060"/>
                </a:solidFill>
                <a:latin typeface="Georgia" pitchFamily="18" charset="0"/>
              </a:rPr>
              <a:t>Губаев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Сармат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i="1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—</a:t>
            </a:r>
            <a:r>
              <a:rPr lang="ru-RU" sz="1600" i="1" dirty="0" err="1">
                <a:solidFill>
                  <a:srgbClr val="002060"/>
                </a:solidFill>
                <a:latin typeface="Georgia" pitchFamily="18" charset="0"/>
              </a:rPr>
              <a:t>Кастуев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Аслан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599" y="4787276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  <a:latin typeface="Georgia" pitchFamily="18" charset="0"/>
              </a:rPr>
              <a:t>I место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— Пиров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Соломон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i="1" dirty="0">
                <a:solidFill>
                  <a:srgbClr val="C00000"/>
                </a:solidFill>
                <a:latin typeface="Georgia" pitchFamily="18" charset="0"/>
              </a:rPr>
              <a:t>II место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— Кадиев </a:t>
            </a:r>
            <a:r>
              <a:rPr lang="ru-RU" sz="1600" i="1" dirty="0" err="1" smtClean="0">
                <a:solidFill>
                  <a:srgbClr val="002060"/>
                </a:solidFill>
                <a:latin typeface="Georgia" pitchFamily="18" charset="0"/>
              </a:rPr>
              <a:t>Маирбек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i="1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— </a:t>
            </a:r>
            <a:r>
              <a:rPr lang="ru-RU" sz="1600" i="1" dirty="0" err="1">
                <a:solidFill>
                  <a:srgbClr val="002060"/>
                </a:solidFill>
                <a:latin typeface="Georgia" pitchFamily="18" charset="0"/>
              </a:rPr>
              <a:t>Тедиашвили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  <a:latin typeface="Georgia" pitchFamily="18" charset="0"/>
              </a:rPr>
              <a:t>Хетаг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i="1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—</a:t>
            </a:r>
            <a:r>
              <a:rPr lang="ru-RU" sz="1600" i="1" dirty="0" err="1">
                <a:solidFill>
                  <a:srgbClr val="002060"/>
                </a:solidFill>
                <a:latin typeface="Georgia" pitchFamily="18" charset="0"/>
              </a:rPr>
              <a:t>Битаров</a:t>
            </a:r>
            <a:r>
              <a:rPr lang="ru-RU" sz="16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Сармат</a:t>
            </a: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9327" y="4897963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 место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 Гаглоев Филип;</a:t>
            </a:r>
          </a:p>
          <a:p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 место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Гиголаев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Георгий;</a:t>
            </a:r>
          </a:p>
          <a:p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Бацазов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Тимур;</a:t>
            </a:r>
          </a:p>
          <a:p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Токмаев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Астан</a:t>
            </a:r>
          </a:p>
        </p:txBody>
      </p:sp>
    </p:spTree>
    <p:extLst>
      <p:ext uri="{BB962C8B-B14F-4D97-AF65-F5344CB8AC3E}">
        <p14:creationId xmlns:p14="http://schemas.microsoft.com/office/powerpoint/2010/main" val="35074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593" y="1355170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       </a:t>
            </a:r>
            <a:r>
              <a:rPr lang="ru-RU" sz="1600" dirty="0" smtClean="0">
                <a:latin typeface="Georgia" pitchFamily="18" charset="0"/>
              </a:rPr>
              <a:t>Приказ  </a:t>
            </a:r>
            <a:r>
              <a:rPr lang="ru-RU" sz="1600" dirty="0">
                <a:latin typeface="Georgia" pitchFamily="18" charset="0"/>
              </a:rPr>
              <a:t>Управления по вопросам образования, физической культуры и спорта администрации местного самоуправления Правобережного района </a:t>
            </a:r>
            <a:r>
              <a:rPr lang="ru-RU" sz="1600" dirty="0" smtClean="0">
                <a:latin typeface="Georgia" pitchFamily="18" charset="0"/>
              </a:rPr>
              <a:t>от </a:t>
            </a:r>
            <a:r>
              <a:rPr lang="ru-RU" sz="1600" dirty="0">
                <a:latin typeface="Georgia" pitchFamily="18" charset="0"/>
              </a:rPr>
              <a:t>29 января 2021 года № 13 «О проведении муниципального этапа Всероссийских спортивных игр  школьников «Президентские спортивные </a:t>
            </a:r>
            <a:r>
              <a:rPr lang="ru-RU" sz="1600" dirty="0" smtClean="0">
                <a:latin typeface="Georgia" pitchFamily="18" charset="0"/>
              </a:rPr>
              <a:t>игры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5122" name="Picture 2" descr="C:\Users\WR\Desktop\2 полугодие ВР\спортшкола\3\20210310_1223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3"/>
          <a:stretch/>
        </p:blipFill>
        <p:spPr bwMode="auto">
          <a:xfrm>
            <a:off x="148680" y="3257210"/>
            <a:ext cx="4141548" cy="25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R\Desktop\2 полугодие ВР\спортшкола\3\20210310_1509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61" y="3346727"/>
            <a:ext cx="3235408" cy="25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" y="151472"/>
            <a:ext cx="9143999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Муниципальный этап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Всероссийских</a:t>
            </a:r>
            <a:r>
              <a:rPr lang="ru-RU" sz="1600" b="1" dirty="0">
                <a:solidFill>
                  <a:schemeClr val="bg1"/>
                </a:solidFill>
                <a:latin typeface="Georgia" pitchFamily="18" charset="0"/>
              </a:rPr>
              <a:t>  спортивных игр школьников </a:t>
            </a:r>
            <a:endParaRPr lang="ru-RU" sz="16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Georgia" pitchFamily="18" charset="0"/>
              </a:rPr>
              <a:t>Президентские спортивные игры» по программе «Уличный баскетбол</a:t>
            </a: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»</a:t>
            </a:r>
            <a:endParaRPr lang="ru-RU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" y="6453336"/>
            <a:ext cx="914399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652120" y="6392710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10-11 марта 2021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года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" name="Picture 4" descr="C:\Users\WR\Desktop\i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14" y="4641842"/>
            <a:ext cx="1224137" cy="14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7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R\Desktop\2 полугодие ВР\спортшкола\4\20210403_135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" y="4411909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46" y="4411910"/>
            <a:ext cx="1845855" cy="171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84" y="3683525"/>
            <a:ext cx="4800601" cy="181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59054" y="6392710"/>
            <a:ext cx="3171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29 марта по 3 апреля 2021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года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80944"/>
            <a:ext cx="8990706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Georgia" pitchFamily="18" charset="0"/>
              </a:rPr>
              <a:t>Первенство Правобережного района по баскетболу среди сборных команд общеобразовательных школ (юноши</a:t>
            </a:r>
            <a:r>
              <a:rPr lang="ru-RU" sz="1600" b="1" dirty="0" smtClean="0">
                <a:latin typeface="Georgia" pitchFamily="18" charset="0"/>
              </a:rPr>
              <a:t>, девушки</a:t>
            </a:r>
            <a:r>
              <a:rPr lang="ru-RU" sz="1600" b="1" dirty="0">
                <a:latin typeface="Georgia" pitchFamily="18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45" y="1196755"/>
            <a:ext cx="91387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Georgia" pitchFamily="18" charset="0"/>
              </a:rPr>
              <a:t>Юноши: 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   </a:t>
            </a:r>
            <a:r>
              <a:rPr lang="ru-RU" sz="1600" dirty="0">
                <a:latin typeface="Georgia" pitchFamily="18" charset="0"/>
              </a:rPr>
              <a:t>                                                                               </a:t>
            </a:r>
            <a:r>
              <a:rPr lang="ru-RU" sz="16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Georgia" pitchFamily="18" charset="0"/>
              </a:rPr>
              <a:t>        Девушки:</a:t>
            </a:r>
          </a:p>
          <a:p>
            <a:pPr algn="ctr"/>
            <a:endParaRPr lang="ru-RU" sz="1600" dirty="0"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 место </a:t>
            </a:r>
            <a:r>
              <a:rPr lang="ru-RU" sz="1600" dirty="0">
                <a:latin typeface="Georgia" pitchFamily="18" charset="0"/>
              </a:rPr>
              <a:t>— 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ГБОУ СОШ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>
                <a:latin typeface="Georgia" pitchFamily="18" charset="0"/>
              </a:rPr>
              <a:t>                               </a:t>
            </a:r>
            <a:r>
              <a:rPr lang="ru-RU" sz="1600" dirty="0" smtClean="0">
                <a:latin typeface="Georgia" pitchFamily="18" charset="0"/>
              </a:rPr>
              <a:t>	      </a:t>
            </a:r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 </a:t>
            </a:r>
            <a:r>
              <a:rPr lang="ru-RU" sz="1600" dirty="0" smtClean="0">
                <a:solidFill>
                  <a:srgbClr val="C00000"/>
                </a:solidFill>
                <a:latin typeface="Georgia" pitchFamily="18" charset="0"/>
              </a:rPr>
              <a:t>I </a:t>
            </a:r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место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 ДЮСШ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1600" dirty="0">
              <a:latin typeface="Georgia" pitchFamily="18" charset="0"/>
            </a:endParaRPr>
          </a:p>
          <a:p>
            <a:pPr algn="just"/>
            <a:r>
              <a:rPr lang="ru-RU" sz="1600" dirty="0">
                <a:latin typeface="Georgia" pitchFamily="18" charset="0"/>
              </a:rPr>
              <a:t>I</a:t>
            </a:r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 место </a:t>
            </a:r>
            <a:r>
              <a:rPr lang="ru-RU" sz="1600" dirty="0">
                <a:latin typeface="Georgia" pitchFamily="18" charset="0"/>
              </a:rPr>
              <a:t>— 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МБОУ СОШ № 5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>
                <a:latin typeface="Georgia" pitchFamily="18" charset="0"/>
              </a:rPr>
              <a:t>                    </a:t>
            </a:r>
            <a:r>
              <a:rPr lang="ru-RU" sz="1600" dirty="0" smtClean="0">
                <a:latin typeface="Georgia" pitchFamily="18" charset="0"/>
              </a:rPr>
              <a:t>       </a:t>
            </a:r>
            <a:r>
              <a:rPr lang="ru-RU" sz="1600" dirty="0" smtClean="0">
                <a:solidFill>
                  <a:srgbClr val="C00000"/>
                </a:solidFill>
                <a:latin typeface="Georgia" pitchFamily="18" charset="0"/>
              </a:rPr>
              <a:t>II </a:t>
            </a:r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место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 ГБОУ СОШ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sz="1600" dirty="0"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III место </a:t>
            </a:r>
            <a:r>
              <a:rPr lang="ru-RU" sz="1600" dirty="0">
                <a:latin typeface="Georgia" pitchFamily="18" charset="0"/>
              </a:rPr>
              <a:t>— 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МБОУ СОШ № 6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г.Беслан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1600" dirty="0">
                <a:latin typeface="Georgia" pitchFamily="18" charset="0"/>
              </a:rPr>
              <a:t>                       </a:t>
            </a:r>
            <a:r>
              <a:rPr lang="ru-RU" sz="1600" dirty="0" smtClean="0">
                <a:latin typeface="Georgia" pitchFamily="18" charset="0"/>
              </a:rPr>
              <a:t>  </a:t>
            </a:r>
            <a:r>
              <a:rPr lang="ru-RU" sz="1600" dirty="0" smtClean="0">
                <a:solidFill>
                  <a:srgbClr val="C00000"/>
                </a:solidFill>
                <a:latin typeface="Georgia" pitchFamily="18" charset="0"/>
              </a:rPr>
              <a:t>III </a:t>
            </a:r>
            <a:r>
              <a:rPr lang="ru-RU" sz="1600" dirty="0">
                <a:solidFill>
                  <a:srgbClr val="C00000"/>
                </a:solidFill>
                <a:latin typeface="Georgia" pitchFamily="18" charset="0"/>
              </a:rPr>
              <a:t>место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— МБОУ СОШ </a:t>
            </a: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№ 6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г.Беслан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6412497"/>
            <a:ext cx="9144000" cy="408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9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289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user</cp:lastModifiedBy>
  <cp:revision>1</cp:revision>
  <dcterms:created xsi:type="dcterms:W3CDTF">2021-07-29T13:57:01Z</dcterms:created>
  <dcterms:modified xsi:type="dcterms:W3CDTF">2021-10-14T13:30:39Z</dcterms:modified>
</cp:coreProperties>
</file>